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Lst>
  <p:sldSz cy="5143500" cx="9144000"/>
  <p:notesSz cx="6858000" cy="9144000"/>
  <p:embeddedFontLst>
    <p:embeddedFont>
      <p:font typeface="Anton"/>
      <p:regular r:id="rId65"/>
    </p:embeddedFont>
    <p:embeddedFont>
      <p:font typeface="Oswald Medium"/>
      <p:regular r:id="rId66"/>
      <p:bold r:id="rId67"/>
    </p:embeddedFont>
    <p:embeddedFont>
      <p:font typeface="Proxima Nova"/>
      <p:regular r:id="rId68"/>
      <p:bold r:id="rId69"/>
      <p:italic r:id="rId70"/>
      <p:boldItalic r:id="rId71"/>
    </p:embeddedFont>
    <p:embeddedFont>
      <p:font typeface="Roboto Medium"/>
      <p:regular r:id="rId72"/>
      <p:bold r:id="rId73"/>
      <p:italic r:id="rId74"/>
      <p:boldItalic r:id="rId75"/>
    </p:embeddedFont>
    <p:embeddedFont>
      <p:font typeface="Amatic SC"/>
      <p:regular r:id="rId76"/>
      <p:bold r:id="rId77"/>
    </p:embeddedFont>
    <p:embeddedFont>
      <p:font typeface="Montserrat"/>
      <p:regular r:id="rId78"/>
      <p:bold r:id="rId79"/>
      <p:italic r:id="rId80"/>
      <p:boldItalic r:id="rId81"/>
    </p:embeddedFont>
    <p:embeddedFont>
      <p:font typeface="Lato"/>
      <p:regular r:id="rId82"/>
      <p:bold r:id="rId83"/>
      <p:italic r:id="rId84"/>
      <p:boldItalic r:id="rId85"/>
    </p:embeddedFont>
    <p:embeddedFont>
      <p:font typeface="Proxima Nova Semibold"/>
      <p:regular r:id="rId86"/>
      <p:bold r:id="rId87"/>
      <p:boldItalic r:id="rId88"/>
    </p:embeddedFont>
    <p:embeddedFont>
      <p:font typeface="Open Sans"/>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0465E1-0BCD-4E90-85EB-CF38A34620F8}">
  <a:tblStyle styleId="{FE0465E1-0BCD-4E90-85EB-CF38A34620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Lato-italic.fntdata"/><Relationship Id="rId83" Type="http://schemas.openxmlformats.org/officeDocument/2006/relationships/font" Target="fonts/Lato-bold.fntdata"/><Relationship Id="rId42" Type="http://schemas.openxmlformats.org/officeDocument/2006/relationships/slide" Target="slides/slide35.xml"/><Relationship Id="rId86" Type="http://schemas.openxmlformats.org/officeDocument/2006/relationships/font" Target="fonts/ProximaNovaSemibold-regular.fntdata"/><Relationship Id="rId41" Type="http://schemas.openxmlformats.org/officeDocument/2006/relationships/slide" Target="slides/slide34.xml"/><Relationship Id="rId85" Type="http://schemas.openxmlformats.org/officeDocument/2006/relationships/font" Target="fonts/Lato-boldItalic.fntdata"/><Relationship Id="rId44" Type="http://schemas.openxmlformats.org/officeDocument/2006/relationships/slide" Target="slides/slide37.xml"/><Relationship Id="rId88" Type="http://schemas.openxmlformats.org/officeDocument/2006/relationships/font" Target="fonts/ProximaNovaSemibold-boldItalic.fntdata"/><Relationship Id="rId43" Type="http://schemas.openxmlformats.org/officeDocument/2006/relationships/slide" Target="slides/slide36.xml"/><Relationship Id="rId87" Type="http://schemas.openxmlformats.org/officeDocument/2006/relationships/font" Target="fonts/ProximaNovaSemibold-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OpenSans-regular.fntdata"/><Relationship Id="rId80" Type="http://schemas.openxmlformats.org/officeDocument/2006/relationships/font" Target="fonts/Montserrat-italic.fntdata"/><Relationship Id="rId82" Type="http://schemas.openxmlformats.org/officeDocument/2006/relationships/font" Target="fonts/Lato-regular.fntdata"/><Relationship Id="rId81"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bold.fntdata"/><Relationship Id="rId72" Type="http://schemas.openxmlformats.org/officeDocument/2006/relationships/font" Target="fonts/RobotoMedium-regular.fntdata"/><Relationship Id="rId31" Type="http://schemas.openxmlformats.org/officeDocument/2006/relationships/slide" Target="slides/slide24.xml"/><Relationship Id="rId75" Type="http://schemas.openxmlformats.org/officeDocument/2006/relationships/font" Target="fonts/RobotoMedium-boldItalic.fntdata"/><Relationship Id="rId30" Type="http://schemas.openxmlformats.org/officeDocument/2006/relationships/slide" Target="slides/slide23.xml"/><Relationship Id="rId74" Type="http://schemas.openxmlformats.org/officeDocument/2006/relationships/font" Target="fonts/RobotoMedium-italic.fntdata"/><Relationship Id="rId33" Type="http://schemas.openxmlformats.org/officeDocument/2006/relationships/slide" Target="slides/slide26.xml"/><Relationship Id="rId77" Type="http://schemas.openxmlformats.org/officeDocument/2006/relationships/font" Target="fonts/AmaticSC-bold.fntdata"/><Relationship Id="rId32" Type="http://schemas.openxmlformats.org/officeDocument/2006/relationships/slide" Target="slides/slide25.xml"/><Relationship Id="rId76" Type="http://schemas.openxmlformats.org/officeDocument/2006/relationships/font" Target="fonts/AmaticSC-regular.fntdata"/><Relationship Id="rId35" Type="http://schemas.openxmlformats.org/officeDocument/2006/relationships/slide" Target="slides/slide28.xml"/><Relationship Id="rId79" Type="http://schemas.openxmlformats.org/officeDocument/2006/relationships/font" Target="fonts/Montserrat-bold.fntdata"/><Relationship Id="rId34" Type="http://schemas.openxmlformats.org/officeDocument/2006/relationships/slide" Target="slides/slide27.xml"/><Relationship Id="rId78" Type="http://schemas.openxmlformats.org/officeDocument/2006/relationships/font" Target="fonts/Montserrat-regular.fntdata"/><Relationship Id="rId71" Type="http://schemas.openxmlformats.org/officeDocument/2006/relationships/font" Target="fonts/ProximaNova-boldItalic.fntdata"/><Relationship Id="rId70" Type="http://schemas.openxmlformats.org/officeDocument/2006/relationships/font" Target="fonts/ProximaNova-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OswaldMedium-regular.fntdata"/><Relationship Id="rId21" Type="http://schemas.openxmlformats.org/officeDocument/2006/relationships/slide" Target="slides/slide14.xml"/><Relationship Id="rId65" Type="http://schemas.openxmlformats.org/officeDocument/2006/relationships/font" Target="fonts/Anton-regular.fntdata"/><Relationship Id="rId24" Type="http://schemas.openxmlformats.org/officeDocument/2006/relationships/slide" Target="slides/slide17.xml"/><Relationship Id="rId68" Type="http://schemas.openxmlformats.org/officeDocument/2006/relationships/font" Target="fonts/ProximaNova-regular.fntdata"/><Relationship Id="rId23" Type="http://schemas.openxmlformats.org/officeDocument/2006/relationships/slide" Target="slides/slide16.xml"/><Relationship Id="rId67" Type="http://schemas.openxmlformats.org/officeDocument/2006/relationships/font" Target="fonts/OswaldMedium-bold.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OpenSans-italic.fntdata"/><Relationship Id="rId90" Type="http://schemas.openxmlformats.org/officeDocument/2006/relationships/font" Target="fonts/OpenSans-bold.fntdata"/><Relationship Id="rId92" Type="http://schemas.openxmlformats.org/officeDocument/2006/relationships/font" Target="fonts/OpenSans-boldItalic.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png>
</file>

<file path=ppt/media/image13.jpg>
</file>

<file path=ppt/media/image2.png>
</file>

<file path=ppt/media/image3.gif>
</file>

<file path=ppt/media/image4.gif>
</file>

<file path=ppt/media/image5.gif>
</file>

<file path=ppt/media/image6.png>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0" name="Shape 1610"/>
        <p:cNvGrpSpPr/>
        <p:nvPr/>
      </p:nvGrpSpPr>
      <p:grpSpPr>
        <a:xfrm>
          <a:off x="0" y="0"/>
          <a:ext cx="0" cy="0"/>
          <a:chOff x="0" y="0"/>
          <a:chExt cx="0" cy="0"/>
        </a:xfrm>
      </p:grpSpPr>
      <p:sp>
        <p:nvSpPr>
          <p:cNvPr id="1611" name="Google Shape;1611;ga36b8eb588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2" name="Google Shape;1612;ga36b8eb588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a36b8eb58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a36b8eb58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a36b8eb58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a36b8eb58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a36b8eb588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a36b8eb588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 name="Shape 1693"/>
        <p:cNvGrpSpPr/>
        <p:nvPr/>
      </p:nvGrpSpPr>
      <p:grpSpPr>
        <a:xfrm>
          <a:off x="0" y="0"/>
          <a:ext cx="0" cy="0"/>
          <a:chOff x="0" y="0"/>
          <a:chExt cx="0" cy="0"/>
        </a:xfrm>
      </p:grpSpPr>
      <p:sp>
        <p:nvSpPr>
          <p:cNvPr id="1694" name="Google Shape;1694;ga36b8eb588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5" name="Google Shape;1695;ga36b8eb588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4" name="Shape 1714"/>
        <p:cNvGrpSpPr/>
        <p:nvPr/>
      </p:nvGrpSpPr>
      <p:grpSpPr>
        <a:xfrm>
          <a:off x="0" y="0"/>
          <a:ext cx="0" cy="0"/>
          <a:chOff x="0" y="0"/>
          <a:chExt cx="0" cy="0"/>
        </a:xfrm>
      </p:grpSpPr>
      <p:sp>
        <p:nvSpPr>
          <p:cNvPr id="1715" name="Google Shape;1715;ga36b8eb588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6" name="Google Shape;1716;ga36b8eb588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2" name="Shape 1732"/>
        <p:cNvGrpSpPr/>
        <p:nvPr/>
      </p:nvGrpSpPr>
      <p:grpSpPr>
        <a:xfrm>
          <a:off x="0" y="0"/>
          <a:ext cx="0" cy="0"/>
          <a:chOff x="0" y="0"/>
          <a:chExt cx="0" cy="0"/>
        </a:xfrm>
      </p:grpSpPr>
      <p:sp>
        <p:nvSpPr>
          <p:cNvPr id="1733" name="Google Shape;1733;ga36b8eb588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4" name="Google Shape;1734;ga36b8eb588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a36b8eb588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a36b8eb588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1" name="Shape 1831"/>
        <p:cNvGrpSpPr/>
        <p:nvPr/>
      </p:nvGrpSpPr>
      <p:grpSpPr>
        <a:xfrm>
          <a:off x="0" y="0"/>
          <a:ext cx="0" cy="0"/>
          <a:chOff x="0" y="0"/>
          <a:chExt cx="0" cy="0"/>
        </a:xfrm>
      </p:grpSpPr>
      <p:sp>
        <p:nvSpPr>
          <p:cNvPr id="1832" name="Google Shape;1832;ga36b8eb588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3" name="Google Shape;1833;ga36b8eb588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 name="Shape 1838"/>
        <p:cNvGrpSpPr/>
        <p:nvPr/>
      </p:nvGrpSpPr>
      <p:grpSpPr>
        <a:xfrm>
          <a:off x="0" y="0"/>
          <a:ext cx="0" cy="0"/>
          <a:chOff x="0" y="0"/>
          <a:chExt cx="0" cy="0"/>
        </a:xfrm>
      </p:grpSpPr>
      <p:sp>
        <p:nvSpPr>
          <p:cNvPr id="1839" name="Google Shape;1839;ga36b8eb588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0" name="Google Shape;1840;ga36b8eb588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a36b8eb41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a36b8eb41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a36b8eb588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a36b8eb588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a36b8eb588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a36b8eb588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3" name="Shape 1983"/>
        <p:cNvGrpSpPr/>
        <p:nvPr/>
      </p:nvGrpSpPr>
      <p:grpSpPr>
        <a:xfrm>
          <a:off x="0" y="0"/>
          <a:ext cx="0" cy="0"/>
          <a:chOff x="0" y="0"/>
          <a:chExt cx="0" cy="0"/>
        </a:xfrm>
      </p:grpSpPr>
      <p:sp>
        <p:nvSpPr>
          <p:cNvPr id="1984" name="Google Shape;1984;ga36b8eb588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5" name="Google Shape;1985;ga36b8eb588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3" name="Shape 2013"/>
        <p:cNvGrpSpPr/>
        <p:nvPr/>
      </p:nvGrpSpPr>
      <p:grpSpPr>
        <a:xfrm>
          <a:off x="0" y="0"/>
          <a:ext cx="0" cy="0"/>
          <a:chOff x="0" y="0"/>
          <a:chExt cx="0" cy="0"/>
        </a:xfrm>
      </p:grpSpPr>
      <p:sp>
        <p:nvSpPr>
          <p:cNvPr id="2014" name="Google Shape;2014;ga36b8eb588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5" name="Google Shape;2015;ga36b8eb588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gad7058b65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0" name="Google Shape;2040;gad7058b65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4" name="Shape 2044"/>
        <p:cNvGrpSpPr/>
        <p:nvPr/>
      </p:nvGrpSpPr>
      <p:grpSpPr>
        <a:xfrm>
          <a:off x="0" y="0"/>
          <a:ext cx="0" cy="0"/>
          <a:chOff x="0" y="0"/>
          <a:chExt cx="0" cy="0"/>
        </a:xfrm>
      </p:grpSpPr>
      <p:sp>
        <p:nvSpPr>
          <p:cNvPr id="2045" name="Google Shape;2045;ga36b8eb588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6" name="Google Shape;2046;ga36b8eb588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a36b8eb588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a36b8eb588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9" name="Shape 2079"/>
        <p:cNvGrpSpPr/>
        <p:nvPr/>
      </p:nvGrpSpPr>
      <p:grpSpPr>
        <a:xfrm>
          <a:off x="0" y="0"/>
          <a:ext cx="0" cy="0"/>
          <a:chOff x="0" y="0"/>
          <a:chExt cx="0" cy="0"/>
        </a:xfrm>
      </p:grpSpPr>
      <p:sp>
        <p:nvSpPr>
          <p:cNvPr id="2080" name="Google Shape;2080;ga36b8eb588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1" name="Google Shape;2081;ga36b8eb588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ga36b8eb588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8" name="Google Shape;2088;ga36b8eb588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a36b8eb588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a36b8eb588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ad7058b65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ad7058b6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9" name="Shape 2139"/>
        <p:cNvGrpSpPr/>
        <p:nvPr/>
      </p:nvGrpSpPr>
      <p:grpSpPr>
        <a:xfrm>
          <a:off x="0" y="0"/>
          <a:ext cx="0" cy="0"/>
          <a:chOff x="0" y="0"/>
          <a:chExt cx="0" cy="0"/>
        </a:xfrm>
      </p:grpSpPr>
      <p:sp>
        <p:nvSpPr>
          <p:cNvPr id="2140" name="Google Shape;2140;ga36b8eb588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1" name="Google Shape;2141;ga36b8eb588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a36b8eb588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a36b8eb588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4" name="Shape 2164"/>
        <p:cNvGrpSpPr/>
        <p:nvPr/>
      </p:nvGrpSpPr>
      <p:grpSpPr>
        <a:xfrm>
          <a:off x="0" y="0"/>
          <a:ext cx="0" cy="0"/>
          <a:chOff x="0" y="0"/>
          <a:chExt cx="0" cy="0"/>
        </a:xfrm>
      </p:grpSpPr>
      <p:sp>
        <p:nvSpPr>
          <p:cNvPr id="2165" name="Google Shape;2165;ga36b8eb588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6" name="Google Shape;2166;ga36b8eb588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4" name="Shape 2214"/>
        <p:cNvGrpSpPr/>
        <p:nvPr/>
      </p:nvGrpSpPr>
      <p:grpSpPr>
        <a:xfrm>
          <a:off x="0" y="0"/>
          <a:ext cx="0" cy="0"/>
          <a:chOff x="0" y="0"/>
          <a:chExt cx="0" cy="0"/>
        </a:xfrm>
      </p:grpSpPr>
      <p:sp>
        <p:nvSpPr>
          <p:cNvPr id="2215" name="Google Shape;2215;gae9c7d471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 name="Google Shape;2216;gae9c7d471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1" name="Shape 2221"/>
        <p:cNvGrpSpPr/>
        <p:nvPr/>
      </p:nvGrpSpPr>
      <p:grpSpPr>
        <a:xfrm>
          <a:off x="0" y="0"/>
          <a:ext cx="0" cy="0"/>
          <a:chOff x="0" y="0"/>
          <a:chExt cx="0" cy="0"/>
        </a:xfrm>
      </p:grpSpPr>
      <p:sp>
        <p:nvSpPr>
          <p:cNvPr id="2222" name="Google Shape;2222;ga36b8eb588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3" name="Google Shape;2223;ga36b8eb588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0" name="Shape 2240"/>
        <p:cNvGrpSpPr/>
        <p:nvPr/>
      </p:nvGrpSpPr>
      <p:grpSpPr>
        <a:xfrm>
          <a:off x="0" y="0"/>
          <a:ext cx="0" cy="0"/>
          <a:chOff x="0" y="0"/>
          <a:chExt cx="0" cy="0"/>
        </a:xfrm>
      </p:grpSpPr>
      <p:sp>
        <p:nvSpPr>
          <p:cNvPr id="2241" name="Google Shape;2241;ga36b8eb588_0_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2" name="Google Shape;2242;ga36b8eb588_0_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1" name="Shape 2271"/>
        <p:cNvGrpSpPr/>
        <p:nvPr/>
      </p:nvGrpSpPr>
      <p:grpSpPr>
        <a:xfrm>
          <a:off x="0" y="0"/>
          <a:ext cx="0" cy="0"/>
          <a:chOff x="0" y="0"/>
          <a:chExt cx="0" cy="0"/>
        </a:xfrm>
      </p:grpSpPr>
      <p:sp>
        <p:nvSpPr>
          <p:cNvPr id="2272" name="Google Shape;2272;gad7058b65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3" name="Google Shape;2273;gad7058b65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0" name="Shape 2290"/>
        <p:cNvGrpSpPr/>
        <p:nvPr/>
      </p:nvGrpSpPr>
      <p:grpSpPr>
        <a:xfrm>
          <a:off x="0" y="0"/>
          <a:ext cx="0" cy="0"/>
          <a:chOff x="0" y="0"/>
          <a:chExt cx="0" cy="0"/>
        </a:xfrm>
      </p:grpSpPr>
      <p:sp>
        <p:nvSpPr>
          <p:cNvPr id="2291" name="Google Shape;2291;ga36b8eb588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2" name="Google Shape;2292;ga36b8eb588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2" name="Shape 2482"/>
        <p:cNvGrpSpPr/>
        <p:nvPr/>
      </p:nvGrpSpPr>
      <p:grpSpPr>
        <a:xfrm>
          <a:off x="0" y="0"/>
          <a:ext cx="0" cy="0"/>
          <a:chOff x="0" y="0"/>
          <a:chExt cx="0" cy="0"/>
        </a:xfrm>
      </p:grpSpPr>
      <p:sp>
        <p:nvSpPr>
          <p:cNvPr id="2483" name="Google Shape;2483;ga36b8eb588_0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4" name="Google Shape;2484;ga36b8eb588_0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9" name="Shape 2489"/>
        <p:cNvGrpSpPr/>
        <p:nvPr/>
      </p:nvGrpSpPr>
      <p:grpSpPr>
        <a:xfrm>
          <a:off x="0" y="0"/>
          <a:ext cx="0" cy="0"/>
          <a:chOff x="0" y="0"/>
          <a:chExt cx="0" cy="0"/>
        </a:xfrm>
      </p:grpSpPr>
      <p:sp>
        <p:nvSpPr>
          <p:cNvPr id="2490" name="Google Shape;2490;ga36b8eb588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1" name="Google Shape;2491;ga36b8eb588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ad7058b65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ad7058b65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8" name="Shape 2498"/>
        <p:cNvGrpSpPr/>
        <p:nvPr/>
      </p:nvGrpSpPr>
      <p:grpSpPr>
        <a:xfrm>
          <a:off x="0" y="0"/>
          <a:ext cx="0" cy="0"/>
          <a:chOff x="0" y="0"/>
          <a:chExt cx="0" cy="0"/>
        </a:xfrm>
      </p:grpSpPr>
      <p:sp>
        <p:nvSpPr>
          <p:cNvPr id="2499" name="Google Shape;2499;SLIDES_API211763906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0" name="Google Shape;2500;SLIDES_API211763906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5" name="Shape 2505"/>
        <p:cNvGrpSpPr/>
        <p:nvPr/>
      </p:nvGrpSpPr>
      <p:grpSpPr>
        <a:xfrm>
          <a:off x="0" y="0"/>
          <a:ext cx="0" cy="0"/>
          <a:chOff x="0" y="0"/>
          <a:chExt cx="0" cy="0"/>
        </a:xfrm>
      </p:grpSpPr>
      <p:sp>
        <p:nvSpPr>
          <p:cNvPr id="2506" name="Google Shape;2506;SLIDES_API211763906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7" name="Google Shape;2507;SLIDES_API211763906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a36b8eb588_0_8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a36b8eb588_0_8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4" name="Shape 2534"/>
        <p:cNvGrpSpPr/>
        <p:nvPr/>
      </p:nvGrpSpPr>
      <p:grpSpPr>
        <a:xfrm>
          <a:off x="0" y="0"/>
          <a:ext cx="0" cy="0"/>
          <a:chOff x="0" y="0"/>
          <a:chExt cx="0" cy="0"/>
        </a:xfrm>
      </p:grpSpPr>
      <p:sp>
        <p:nvSpPr>
          <p:cNvPr id="2535" name="Google Shape;2535;ga36b8eb588_0_8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6" name="Google Shape;2536;ga36b8eb588_0_8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0" name="Shape 2550"/>
        <p:cNvGrpSpPr/>
        <p:nvPr/>
      </p:nvGrpSpPr>
      <p:grpSpPr>
        <a:xfrm>
          <a:off x="0" y="0"/>
          <a:ext cx="0" cy="0"/>
          <a:chOff x="0" y="0"/>
          <a:chExt cx="0" cy="0"/>
        </a:xfrm>
      </p:grpSpPr>
      <p:sp>
        <p:nvSpPr>
          <p:cNvPr id="2551" name="Google Shape;2551;ga36b8eb588_0_8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2" name="Google Shape;2552;ga36b8eb588_0_8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7" name="Shape 2887"/>
        <p:cNvGrpSpPr/>
        <p:nvPr/>
      </p:nvGrpSpPr>
      <p:grpSpPr>
        <a:xfrm>
          <a:off x="0" y="0"/>
          <a:ext cx="0" cy="0"/>
          <a:chOff x="0" y="0"/>
          <a:chExt cx="0" cy="0"/>
        </a:xfrm>
      </p:grpSpPr>
      <p:sp>
        <p:nvSpPr>
          <p:cNvPr id="2888" name="Google Shape;2888;ga36b8eb588_0_8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9" name="Google Shape;2889;ga36b8eb588_0_8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4" name="Shape 5674"/>
        <p:cNvGrpSpPr/>
        <p:nvPr/>
      </p:nvGrpSpPr>
      <p:grpSpPr>
        <a:xfrm>
          <a:off x="0" y="0"/>
          <a:ext cx="0" cy="0"/>
          <a:chOff x="0" y="0"/>
          <a:chExt cx="0" cy="0"/>
        </a:xfrm>
      </p:grpSpPr>
      <p:sp>
        <p:nvSpPr>
          <p:cNvPr id="5675" name="Google Shape;5675;ga36b8eb588_0_1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6" name="Google Shape;5676;ga36b8eb588_0_1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3" name="Shape 6093"/>
        <p:cNvGrpSpPr/>
        <p:nvPr/>
      </p:nvGrpSpPr>
      <p:grpSpPr>
        <a:xfrm>
          <a:off x="0" y="0"/>
          <a:ext cx="0" cy="0"/>
          <a:chOff x="0" y="0"/>
          <a:chExt cx="0" cy="0"/>
        </a:xfrm>
      </p:grpSpPr>
      <p:sp>
        <p:nvSpPr>
          <p:cNvPr id="6094" name="Google Shape;6094;ga36b8eb588_0_12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5" name="Google Shape;6095;ga36b8eb588_0_12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3" name="Shape 6263"/>
        <p:cNvGrpSpPr/>
        <p:nvPr/>
      </p:nvGrpSpPr>
      <p:grpSpPr>
        <a:xfrm>
          <a:off x="0" y="0"/>
          <a:ext cx="0" cy="0"/>
          <a:chOff x="0" y="0"/>
          <a:chExt cx="0" cy="0"/>
        </a:xfrm>
      </p:grpSpPr>
      <p:sp>
        <p:nvSpPr>
          <p:cNvPr id="6264" name="Google Shape;6264;ga36b8eb588_0_12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5" name="Google Shape;6265;ga36b8eb588_0_12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8" name="Shape 6668"/>
        <p:cNvGrpSpPr/>
        <p:nvPr/>
      </p:nvGrpSpPr>
      <p:grpSpPr>
        <a:xfrm>
          <a:off x="0" y="0"/>
          <a:ext cx="0" cy="0"/>
          <a:chOff x="0" y="0"/>
          <a:chExt cx="0" cy="0"/>
        </a:xfrm>
      </p:grpSpPr>
      <p:sp>
        <p:nvSpPr>
          <p:cNvPr id="6669" name="Google Shape;6669;ga36b8eb588_0_12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0" name="Google Shape;6670;ga36b8eb588_0_12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a36b8eb41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a36b8eb41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8" name="Shape 7048"/>
        <p:cNvGrpSpPr/>
        <p:nvPr/>
      </p:nvGrpSpPr>
      <p:grpSpPr>
        <a:xfrm>
          <a:off x="0" y="0"/>
          <a:ext cx="0" cy="0"/>
          <a:chOff x="0" y="0"/>
          <a:chExt cx="0" cy="0"/>
        </a:xfrm>
      </p:grpSpPr>
      <p:sp>
        <p:nvSpPr>
          <p:cNvPr id="7049" name="Google Shape;7049;ga36b8eb588_0_13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0" name="Google Shape;7050;ga36b8eb588_0_13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2" name="Shape 7462"/>
        <p:cNvGrpSpPr/>
        <p:nvPr/>
      </p:nvGrpSpPr>
      <p:grpSpPr>
        <a:xfrm>
          <a:off x="0" y="0"/>
          <a:ext cx="0" cy="0"/>
          <a:chOff x="0" y="0"/>
          <a:chExt cx="0" cy="0"/>
        </a:xfrm>
      </p:grpSpPr>
      <p:sp>
        <p:nvSpPr>
          <p:cNvPr id="7463" name="Google Shape;7463;ga36b8eb588_0_13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4" name="Google Shape;7464;ga36b8eb588_0_13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3" name="Shape 7823"/>
        <p:cNvGrpSpPr/>
        <p:nvPr/>
      </p:nvGrpSpPr>
      <p:grpSpPr>
        <a:xfrm>
          <a:off x="0" y="0"/>
          <a:ext cx="0" cy="0"/>
          <a:chOff x="0" y="0"/>
          <a:chExt cx="0" cy="0"/>
        </a:xfrm>
      </p:grpSpPr>
      <p:sp>
        <p:nvSpPr>
          <p:cNvPr id="7824" name="Google Shape;7824;ga36b8eb588_0_13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5" name="Google Shape;7825;ga36b8eb588_0_13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3" name="Shape 8333"/>
        <p:cNvGrpSpPr/>
        <p:nvPr/>
      </p:nvGrpSpPr>
      <p:grpSpPr>
        <a:xfrm>
          <a:off x="0" y="0"/>
          <a:ext cx="0" cy="0"/>
          <a:chOff x="0" y="0"/>
          <a:chExt cx="0" cy="0"/>
        </a:xfrm>
      </p:grpSpPr>
      <p:sp>
        <p:nvSpPr>
          <p:cNvPr id="8334" name="Google Shape;8334;ga36b8eb588_0_14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5" name="Google Shape;8335;ga36b8eb588_0_14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3" name="Shape 8953"/>
        <p:cNvGrpSpPr/>
        <p:nvPr/>
      </p:nvGrpSpPr>
      <p:grpSpPr>
        <a:xfrm>
          <a:off x="0" y="0"/>
          <a:ext cx="0" cy="0"/>
          <a:chOff x="0" y="0"/>
          <a:chExt cx="0" cy="0"/>
        </a:xfrm>
      </p:grpSpPr>
      <p:sp>
        <p:nvSpPr>
          <p:cNvPr id="8954" name="Google Shape;8954;ga36b8eb588_0_14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5" name="Google Shape;8955;ga36b8eb588_0_14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7" name="Shape 9547"/>
        <p:cNvGrpSpPr/>
        <p:nvPr/>
      </p:nvGrpSpPr>
      <p:grpSpPr>
        <a:xfrm>
          <a:off x="0" y="0"/>
          <a:ext cx="0" cy="0"/>
          <a:chOff x="0" y="0"/>
          <a:chExt cx="0" cy="0"/>
        </a:xfrm>
      </p:grpSpPr>
      <p:sp>
        <p:nvSpPr>
          <p:cNvPr id="9548" name="Google Shape;9548;ga36b8eb588_0_15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9" name="Google Shape;9549;ga36b8eb588_0_15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8" name="Shape 9868"/>
        <p:cNvGrpSpPr/>
        <p:nvPr/>
      </p:nvGrpSpPr>
      <p:grpSpPr>
        <a:xfrm>
          <a:off x="0" y="0"/>
          <a:ext cx="0" cy="0"/>
          <a:chOff x="0" y="0"/>
          <a:chExt cx="0" cy="0"/>
        </a:xfrm>
      </p:grpSpPr>
      <p:sp>
        <p:nvSpPr>
          <p:cNvPr id="9869" name="Google Shape;9869;ga36b8eb588_0_15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0" name="Google Shape;9870;ga36b8eb588_0_15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3" name="Shape 10173"/>
        <p:cNvGrpSpPr/>
        <p:nvPr/>
      </p:nvGrpSpPr>
      <p:grpSpPr>
        <a:xfrm>
          <a:off x="0" y="0"/>
          <a:ext cx="0" cy="0"/>
          <a:chOff x="0" y="0"/>
          <a:chExt cx="0" cy="0"/>
        </a:xfrm>
      </p:grpSpPr>
      <p:sp>
        <p:nvSpPr>
          <p:cNvPr id="10174" name="Google Shape;10174;ga36b8eb588_0_16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5" name="Google Shape;10175;ga36b8eb588_0_16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a36b8eb41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a36b8eb41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 name="Shape 1535"/>
        <p:cNvGrpSpPr/>
        <p:nvPr/>
      </p:nvGrpSpPr>
      <p:grpSpPr>
        <a:xfrm>
          <a:off x="0" y="0"/>
          <a:ext cx="0" cy="0"/>
          <a:chOff x="0" y="0"/>
          <a:chExt cx="0" cy="0"/>
        </a:xfrm>
      </p:grpSpPr>
      <p:sp>
        <p:nvSpPr>
          <p:cNvPr id="1536" name="Google Shape;1536;ga36b8eb41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 name="Google Shape;1537;ga36b8eb41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 name="Shape 1553"/>
        <p:cNvGrpSpPr/>
        <p:nvPr/>
      </p:nvGrpSpPr>
      <p:grpSpPr>
        <a:xfrm>
          <a:off x="0" y="0"/>
          <a:ext cx="0" cy="0"/>
          <a:chOff x="0" y="0"/>
          <a:chExt cx="0" cy="0"/>
        </a:xfrm>
      </p:grpSpPr>
      <p:sp>
        <p:nvSpPr>
          <p:cNvPr id="1554" name="Google Shape;1554;ga36b8eb58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a36b8eb58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a36b8eb58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a36b8eb58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576550" y="1593725"/>
            <a:ext cx="5756100" cy="2052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576550" y="3683275"/>
            <a:ext cx="5082900" cy="39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1" name="Google Shape;11;p2"/>
          <p:cNvGrpSpPr/>
          <p:nvPr/>
        </p:nvGrpSpPr>
        <p:grpSpPr>
          <a:xfrm rot="689297">
            <a:off x="7778787" y="3059146"/>
            <a:ext cx="1541103" cy="1536826"/>
            <a:chOff x="3707000" y="2909675"/>
            <a:chExt cx="1675425" cy="1670775"/>
          </a:xfrm>
        </p:grpSpPr>
        <p:sp>
          <p:nvSpPr>
            <p:cNvPr id="12" name="Google Shape;12;p2"/>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rot="689297">
            <a:off x="6300099" y="2768507"/>
            <a:ext cx="1541080" cy="1535607"/>
            <a:chOff x="2068575" y="2920225"/>
            <a:chExt cx="1675400" cy="1669450"/>
          </a:xfrm>
        </p:grpSpPr>
        <p:sp>
          <p:nvSpPr>
            <p:cNvPr id="15" name="Google Shape;15;p2"/>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rot="689297">
            <a:off x="7602123" y="1946558"/>
            <a:ext cx="1129411" cy="2617625"/>
            <a:chOff x="3399375" y="1795400"/>
            <a:chExt cx="1227850" cy="2845775"/>
          </a:xfrm>
        </p:grpSpPr>
        <p:sp>
          <p:nvSpPr>
            <p:cNvPr id="18" name="Google Shape;18;p2"/>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rot="689297">
            <a:off x="5863002" y="3947566"/>
            <a:ext cx="3526645" cy="1276055"/>
            <a:chOff x="1808475" y="4058875"/>
            <a:chExt cx="3834025" cy="1387275"/>
          </a:xfrm>
        </p:grpSpPr>
        <p:sp>
          <p:nvSpPr>
            <p:cNvPr id="21" name="Google Shape;21;p2"/>
            <p:cNvSpPr/>
            <p:nvPr/>
          </p:nvSpPr>
          <p:spPr>
            <a:xfrm>
              <a:off x="1808475" y="4058875"/>
              <a:ext cx="3834025" cy="1387275"/>
            </a:xfrm>
            <a:custGeom>
              <a:rect b="b" l="l" r="r" t="t"/>
              <a:pathLst>
                <a:path extrusionOk="0" h="55491" w="153361">
                  <a:moveTo>
                    <a:pt x="35523" y="14304"/>
                  </a:moveTo>
                  <a:cubicBezTo>
                    <a:pt x="46274" y="14304"/>
                    <a:pt x="52847" y="16340"/>
                    <a:pt x="56877" y="18908"/>
                  </a:cubicBezTo>
                  <a:cubicBezTo>
                    <a:pt x="62950" y="22816"/>
                    <a:pt x="64059" y="31266"/>
                    <a:pt x="59148" y="36652"/>
                  </a:cubicBezTo>
                  <a:cubicBezTo>
                    <a:pt x="56648" y="39353"/>
                    <a:pt x="52794" y="41808"/>
                    <a:pt x="46928" y="41808"/>
                  </a:cubicBezTo>
                  <a:cubicBezTo>
                    <a:pt x="45110" y="41808"/>
                    <a:pt x="43099" y="41573"/>
                    <a:pt x="40876" y="41035"/>
                  </a:cubicBezTo>
                  <a:cubicBezTo>
                    <a:pt x="25085" y="37286"/>
                    <a:pt x="23184" y="15053"/>
                    <a:pt x="23184" y="15053"/>
                  </a:cubicBezTo>
                  <a:cubicBezTo>
                    <a:pt x="27812" y="14534"/>
                    <a:pt x="31904" y="14304"/>
                    <a:pt x="35523" y="14304"/>
                  </a:cubicBezTo>
                  <a:close/>
                  <a:moveTo>
                    <a:pt x="117875" y="14326"/>
                  </a:moveTo>
                  <a:cubicBezTo>
                    <a:pt x="121472" y="14326"/>
                    <a:pt x="125535" y="14550"/>
                    <a:pt x="130124" y="15053"/>
                  </a:cubicBezTo>
                  <a:cubicBezTo>
                    <a:pt x="130124" y="15053"/>
                    <a:pt x="128276" y="37286"/>
                    <a:pt x="112486" y="41035"/>
                  </a:cubicBezTo>
                  <a:cubicBezTo>
                    <a:pt x="110262" y="41573"/>
                    <a:pt x="108248" y="41808"/>
                    <a:pt x="106426" y="41808"/>
                  </a:cubicBezTo>
                  <a:cubicBezTo>
                    <a:pt x="100548" y="41808"/>
                    <a:pt x="96673" y="39353"/>
                    <a:pt x="94214" y="36652"/>
                  </a:cubicBezTo>
                  <a:cubicBezTo>
                    <a:pt x="89302" y="31318"/>
                    <a:pt x="90358" y="22816"/>
                    <a:pt x="96484" y="18908"/>
                  </a:cubicBezTo>
                  <a:cubicBezTo>
                    <a:pt x="100522" y="16335"/>
                    <a:pt x="107111" y="14326"/>
                    <a:pt x="117875" y="14326"/>
                  </a:cubicBezTo>
                  <a:close/>
                  <a:moveTo>
                    <a:pt x="122656" y="0"/>
                  </a:moveTo>
                  <a:cubicBezTo>
                    <a:pt x="108466" y="0"/>
                    <a:pt x="100786" y="2291"/>
                    <a:pt x="92471" y="6551"/>
                  </a:cubicBezTo>
                  <a:cubicBezTo>
                    <a:pt x="87454" y="9085"/>
                    <a:pt x="78265" y="17218"/>
                    <a:pt x="76681" y="22077"/>
                  </a:cubicBezTo>
                  <a:cubicBezTo>
                    <a:pt x="75096" y="17218"/>
                    <a:pt x="67281" y="9508"/>
                    <a:pt x="62211" y="7131"/>
                  </a:cubicBezTo>
                  <a:cubicBezTo>
                    <a:pt x="54269" y="3285"/>
                    <a:pt x="44903" y="410"/>
                    <a:pt x="27463" y="410"/>
                  </a:cubicBezTo>
                  <a:cubicBezTo>
                    <a:pt x="22636" y="410"/>
                    <a:pt x="17190" y="630"/>
                    <a:pt x="10985" y="1111"/>
                  </a:cubicBezTo>
                  <a:cubicBezTo>
                    <a:pt x="8239" y="1322"/>
                    <a:pt x="5387" y="1586"/>
                    <a:pt x="2324" y="1903"/>
                  </a:cubicBezTo>
                  <a:cubicBezTo>
                    <a:pt x="1532" y="2009"/>
                    <a:pt x="793" y="2062"/>
                    <a:pt x="1" y="2167"/>
                  </a:cubicBezTo>
                  <a:cubicBezTo>
                    <a:pt x="1" y="2167"/>
                    <a:pt x="3697" y="46369"/>
                    <a:pt x="35225" y="53974"/>
                  </a:cubicBezTo>
                  <a:cubicBezTo>
                    <a:pt x="39626" y="55028"/>
                    <a:pt x="43610" y="55491"/>
                    <a:pt x="47216" y="55491"/>
                  </a:cubicBezTo>
                  <a:cubicBezTo>
                    <a:pt x="58970" y="55491"/>
                    <a:pt x="66693" y="50570"/>
                    <a:pt x="71664" y="45155"/>
                  </a:cubicBezTo>
                  <a:cubicBezTo>
                    <a:pt x="73935" y="42673"/>
                    <a:pt x="75624" y="39768"/>
                    <a:pt x="76681" y="36547"/>
                  </a:cubicBezTo>
                  <a:cubicBezTo>
                    <a:pt x="77684" y="39768"/>
                    <a:pt x="79427" y="42673"/>
                    <a:pt x="81698" y="45155"/>
                  </a:cubicBezTo>
                  <a:cubicBezTo>
                    <a:pt x="86628" y="50570"/>
                    <a:pt x="94373" y="55491"/>
                    <a:pt x="106115" y="55491"/>
                  </a:cubicBezTo>
                  <a:cubicBezTo>
                    <a:pt x="109717" y="55491"/>
                    <a:pt x="113695" y="55028"/>
                    <a:pt x="118084" y="53974"/>
                  </a:cubicBezTo>
                  <a:cubicBezTo>
                    <a:pt x="143432" y="47901"/>
                    <a:pt x="150773" y="18169"/>
                    <a:pt x="152727" y="6709"/>
                  </a:cubicBezTo>
                  <a:cubicBezTo>
                    <a:pt x="153202" y="3910"/>
                    <a:pt x="153361" y="2167"/>
                    <a:pt x="153361" y="2167"/>
                  </a:cubicBezTo>
                  <a:cubicBezTo>
                    <a:pt x="147129" y="1481"/>
                    <a:pt x="141637" y="953"/>
                    <a:pt x="136778" y="583"/>
                  </a:cubicBezTo>
                  <a:cubicBezTo>
                    <a:pt x="131411" y="192"/>
                    <a:pt x="126761" y="0"/>
                    <a:pt x="122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990850" y="5059675"/>
              <a:ext cx="142600" cy="122100"/>
            </a:xfrm>
            <a:custGeom>
              <a:rect b="b" l="l" r="r" t="t"/>
              <a:pathLst>
                <a:path extrusionOk="0" h="4884" w="5704">
                  <a:moveTo>
                    <a:pt x="3275" y="0"/>
                  </a:moveTo>
                  <a:cubicBezTo>
                    <a:pt x="1109" y="0"/>
                    <a:pt x="0" y="2641"/>
                    <a:pt x="1532" y="4172"/>
                  </a:cubicBezTo>
                  <a:cubicBezTo>
                    <a:pt x="2023" y="4663"/>
                    <a:pt x="2629" y="4883"/>
                    <a:pt x="3225" y="4883"/>
                  </a:cubicBezTo>
                  <a:cubicBezTo>
                    <a:pt x="4486" y="4883"/>
                    <a:pt x="5704" y="3900"/>
                    <a:pt x="5704" y="2429"/>
                  </a:cubicBezTo>
                  <a:cubicBezTo>
                    <a:pt x="5704" y="1109"/>
                    <a:pt x="4595" y="0"/>
                    <a:pt x="3275" y="0"/>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287900" y="5200925"/>
              <a:ext cx="121500" cy="121500"/>
            </a:xfrm>
            <a:custGeom>
              <a:rect b="b" l="l" r="r" t="t"/>
              <a:pathLst>
                <a:path extrusionOk="0" h="4860" w="4860">
                  <a:moveTo>
                    <a:pt x="2430" y="1"/>
                  </a:moveTo>
                  <a:cubicBezTo>
                    <a:pt x="1057" y="1"/>
                    <a:pt x="1" y="1110"/>
                    <a:pt x="1" y="2430"/>
                  </a:cubicBezTo>
                  <a:cubicBezTo>
                    <a:pt x="1" y="3750"/>
                    <a:pt x="1057" y="4859"/>
                    <a:pt x="2430" y="4859"/>
                  </a:cubicBezTo>
                  <a:cubicBezTo>
                    <a:pt x="3750" y="4859"/>
                    <a:pt x="4859" y="3750"/>
                    <a:pt x="4859" y="2430"/>
                  </a:cubicBezTo>
                  <a:cubicBezTo>
                    <a:pt x="4859" y="1110"/>
                    <a:pt x="3750"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864850" y="5059675"/>
              <a:ext cx="142625" cy="122100"/>
            </a:xfrm>
            <a:custGeom>
              <a:rect b="b" l="l" r="r" t="t"/>
              <a:pathLst>
                <a:path extrusionOk="0" h="4884" w="5705">
                  <a:moveTo>
                    <a:pt x="3275" y="0"/>
                  </a:moveTo>
                  <a:cubicBezTo>
                    <a:pt x="1110" y="0"/>
                    <a:pt x="1" y="2641"/>
                    <a:pt x="1532" y="4172"/>
                  </a:cubicBezTo>
                  <a:cubicBezTo>
                    <a:pt x="2024" y="4663"/>
                    <a:pt x="2629" y="4883"/>
                    <a:pt x="3225" y="4883"/>
                  </a:cubicBezTo>
                  <a:cubicBezTo>
                    <a:pt x="4486" y="4883"/>
                    <a:pt x="5704" y="3900"/>
                    <a:pt x="5704" y="2429"/>
                  </a:cubicBezTo>
                  <a:cubicBezTo>
                    <a:pt x="5704" y="1109"/>
                    <a:pt x="4595" y="0"/>
                    <a:pt x="3275" y="0"/>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250375" y="4576450"/>
              <a:ext cx="121475" cy="121500"/>
            </a:xfrm>
            <a:custGeom>
              <a:rect b="b" l="l" r="r" t="t"/>
              <a:pathLst>
                <a:path extrusionOk="0" h="4860" w="4859">
                  <a:moveTo>
                    <a:pt x="2429" y="1"/>
                  </a:moveTo>
                  <a:cubicBezTo>
                    <a:pt x="1109" y="1"/>
                    <a:pt x="0" y="1110"/>
                    <a:pt x="0" y="2430"/>
                  </a:cubicBezTo>
                  <a:cubicBezTo>
                    <a:pt x="0" y="3803"/>
                    <a:pt x="1109" y="4859"/>
                    <a:pt x="2429" y="4859"/>
                  </a:cubicBezTo>
                  <a:cubicBezTo>
                    <a:pt x="3802" y="4859"/>
                    <a:pt x="4859" y="3803"/>
                    <a:pt x="4859" y="2430"/>
                  </a:cubicBezTo>
                  <a:cubicBezTo>
                    <a:pt x="4859" y="1110"/>
                    <a:pt x="3802" y="1"/>
                    <a:pt x="2429"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607400" y="5181125"/>
              <a:ext cx="121500" cy="122800"/>
            </a:xfrm>
            <a:custGeom>
              <a:rect b="b" l="l" r="r" t="t"/>
              <a:pathLst>
                <a:path extrusionOk="0" h="4912" w="4860">
                  <a:moveTo>
                    <a:pt x="2430" y="1"/>
                  </a:moveTo>
                  <a:cubicBezTo>
                    <a:pt x="1110" y="1"/>
                    <a:pt x="1" y="1110"/>
                    <a:pt x="1" y="2430"/>
                  </a:cubicBezTo>
                  <a:cubicBezTo>
                    <a:pt x="1" y="3803"/>
                    <a:pt x="1110" y="4912"/>
                    <a:pt x="2430" y="4912"/>
                  </a:cubicBezTo>
                  <a:cubicBezTo>
                    <a:pt x="3803" y="4912"/>
                    <a:pt x="4859" y="3803"/>
                    <a:pt x="4859" y="2430"/>
                  </a:cubicBezTo>
                  <a:cubicBezTo>
                    <a:pt x="4859" y="1110"/>
                    <a:pt x="3803"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105150" y="4824650"/>
              <a:ext cx="122800" cy="122825"/>
            </a:xfrm>
            <a:custGeom>
              <a:rect b="b" l="l" r="r" t="t"/>
              <a:pathLst>
                <a:path extrusionOk="0" h="4913" w="4912">
                  <a:moveTo>
                    <a:pt x="2482" y="1"/>
                  </a:moveTo>
                  <a:cubicBezTo>
                    <a:pt x="1109" y="1"/>
                    <a:pt x="0" y="1110"/>
                    <a:pt x="0" y="2483"/>
                  </a:cubicBezTo>
                  <a:cubicBezTo>
                    <a:pt x="0" y="3803"/>
                    <a:pt x="1109" y="4912"/>
                    <a:pt x="2482" y="4912"/>
                  </a:cubicBezTo>
                  <a:cubicBezTo>
                    <a:pt x="3802" y="4912"/>
                    <a:pt x="4911" y="3803"/>
                    <a:pt x="4911" y="2483"/>
                  </a:cubicBezTo>
                  <a:cubicBezTo>
                    <a:pt x="4911" y="1110"/>
                    <a:pt x="3802" y="1"/>
                    <a:pt x="2482"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369200" y="4256950"/>
              <a:ext cx="122800" cy="121500"/>
            </a:xfrm>
            <a:custGeom>
              <a:rect b="b" l="l" r="r" t="t"/>
              <a:pathLst>
                <a:path extrusionOk="0" h="4860" w="4912">
                  <a:moveTo>
                    <a:pt x="2429" y="1"/>
                  </a:moveTo>
                  <a:cubicBezTo>
                    <a:pt x="1109" y="1"/>
                    <a:pt x="0" y="1110"/>
                    <a:pt x="0" y="2430"/>
                  </a:cubicBezTo>
                  <a:cubicBezTo>
                    <a:pt x="0" y="3803"/>
                    <a:pt x="1109" y="4859"/>
                    <a:pt x="2429" y="4859"/>
                  </a:cubicBezTo>
                  <a:cubicBezTo>
                    <a:pt x="3802" y="4859"/>
                    <a:pt x="4911" y="3803"/>
                    <a:pt x="4911" y="2430"/>
                  </a:cubicBezTo>
                  <a:cubicBezTo>
                    <a:pt x="4911" y="1110"/>
                    <a:pt x="3802" y="1"/>
                    <a:pt x="2429"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306950" y="5059675"/>
              <a:ext cx="142625" cy="122100"/>
            </a:xfrm>
            <a:custGeom>
              <a:rect b="b" l="l" r="r" t="t"/>
              <a:pathLst>
                <a:path extrusionOk="0" h="4884" w="5705">
                  <a:moveTo>
                    <a:pt x="2430" y="0"/>
                  </a:moveTo>
                  <a:cubicBezTo>
                    <a:pt x="1057" y="0"/>
                    <a:pt x="1" y="1109"/>
                    <a:pt x="1" y="2429"/>
                  </a:cubicBezTo>
                  <a:cubicBezTo>
                    <a:pt x="1" y="3900"/>
                    <a:pt x="1194" y="4883"/>
                    <a:pt x="2440" y="4883"/>
                  </a:cubicBezTo>
                  <a:cubicBezTo>
                    <a:pt x="3028" y="4883"/>
                    <a:pt x="3629" y="4663"/>
                    <a:pt x="4120" y="4172"/>
                  </a:cubicBezTo>
                  <a:cubicBezTo>
                    <a:pt x="5704" y="2641"/>
                    <a:pt x="4595" y="0"/>
                    <a:pt x="2430" y="0"/>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031025" y="5200925"/>
              <a:ext cx="121500" cy="121500"/>
            </a:xfrm>
            <a:custGeom>
              <a:rect b="b" l="l" r="r" t="t"/>
              <a:pathLst>
                <a:path extrusionOk="0" h="4860" w="4860">
                  <a:moveTo>
                    <a:pt x="2430" y="1"/>
                  </a:moveTo>
                  <a:cubicBezTo>
                    <a:pt x="1057" y="1"/>
                    <a:pt x="1" y="1110"/>
                    <a:pt x="1" y="2430"/>
                  </a:cubicBezTo>
                  <a:cubicBezTo>
                    <a:pt x="1" y="3750"/>
                    <a:pt x="1057" y="4859"/>
                    <a:pt x="2430" y="4859"/>
                  </a:cubicBezTo>
                  <a:cubicBezTo>
                    <a:pt x="3750" y="4859"/>
                    <a:pt x="4859" y="3750"/>
                    <a:pt x="4859" y="2430"/>
                  </a:cubicBezTo>
                  <a:cubicBezTo>
                    <a:pt x="4859" y="1110"/>
                    <a:pt x="3750"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432950" y="5059675"/>
              <a:ext cx="142625" cy="122100"/>
            </a:xfrm>
            <a:custGeom>
              <a:rect b="b" l="l" r="r" t="t"/>
              <a:pathLst>
                <a:path extrusionOk="0" h="4884" w="5705">
                  <a:moveTo>
                    <a:pt x="2430" y="0"/>
                  </a:moveTo>
                  <a:cubicBezTo>
                    <a:pt x="1057" y="0"/>
                    <a:pt x="1" y="1109"/>
                    <a:pt x="1" y="2429"/>
                  </a:cubicBezTo>
                  <a:cubicBezTo>
                    <a:pt x="1" y="3900"/>
                    <a:pt x="1218" y="4883"/>
                    <a:pt x="2480" y="4883"/>
                  </a:cubicBezTo>
                  <a:cubicBezTo>
                    <a:pt x="3076" y="4883"/>
                    <a:pt x="3681" y="4663"/>
                    <a:pt x="4173" y="4172"/>
                  </a:cubicBezTo>
                  <a:cubicBezTo>
                    <a:pt x="5704" y="2588"/>
                    <a:pt x="4595" y="0"/>
                    <a:pt x="2430" y="0"/>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067250" y="4576450"/>
              <a:ext cx="122800" cy="121500"/>
            </a:xfrm>
            <a:custGeom>
              <a:rect b="b" l="l" r="r" t="t"/>
              <a:pathLst>
                <a:path extrusionOk="0" h="4860" w="4912">
                  <a:moveTo>
                    <a:pt x="2430" y="1"/>
                  </a:moveTo>
                  <a:cubicBezTo>
                    <a:pt x="1109" y="1"/>
                    <a:pt x="0" y="1110"/>
                    <a:pt x="0" y="2430"/>
                  </a:cubicBezTo>
                  <a:cubicBezTo>
                    <a:pt x="0" y="3803"/>
                    <a:pt x="1109" y="4859"/>
                    <a:pt x="2430" y="4859"/>
                  </a:cubicBezTo>
                  <a:cubicBezTo>
                    <a:pt x="3803" y="4859"/>
                    <a:pt x="4912" y="3803"/>
                    <a:pt x="4912" y="2430"/>
                  </a:cubicBezTo>
                  <a:cubicBezTo>
                    <a:pt x="4912" y="1110"/>
                    <a:pt x="3803"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711525" y="5181125"/>
              <a:ext cx="121500" cy="122800"/>
            </a:xfrm>
            <a:custGeom>
              <a:rect b="b" l="l" r="r" t="t"/>
              <a:pathLst>
                <a:path extrusionOk="0" h="4912" w="4860">
                  <a:moveTo>
                    <a:pt x="2430" y="1"/>
                  </a:moveTo>
                  <a:cubicBezTo>
                    <a:pt x="1057" y="1"/>
                    <a:pt x="1" y="1110"/>
                    <a:pt x="1" y="2430"/>
                  </a:cubicBezTo>
                  <a:cubicBezTo>
                    <a:pt x="1" y="3803"/>
                    <a:pt x="1057" y="4912"/>
                    <a:pt x="2430" y="4912"/>
                  </a:cubicBezTo>
                  <a:cubicBezTo>
                    <a:pt x="3750" y="4912"/>
                    <a:pt x="4859" y="3803"/>
                    <a:pt x="4859" y="2430"/>
                  </a:cubicBezTo>
                  <a:cubicBezTo>
                    <a:pt x="4859" y="1110"/>
                    <a:pt x="3750"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212475" y="4824650"/>
              <a:ext cx="121475" cy="122825"/>
            </a:xfrm>
            <a:custGeom>
              <a:rect b="b" l="l" r="r" t="t"/>
              <a:pathLst>
                <a:path extrusionOk="0" h="4913" w="4859">
                  <a:moveTo>
                    <a:pt x="2430" y="1"/>
                  </a:moveTo>
                  <a:cubicBezTo>
                    <a:pt x="1109" y="1"/>
                    <a:pt x="0" y="1110"/>
                    <a:pt x="0" y="2483"/>
                  </a:cubicBezTo>
                  <a:cubicBezTo>
                    <a:pt x="0" y="3803"/>
                    <a:pt x="1109" y="4912"/>
                    <a:pt x="2430" y="4912"/>
                  </a:cubicBezTo>
                  <a:cubicBezTo>
                    <a:pt x="3803" y="4912"/>
                    <a:pt x="4859" y="3803"/>
                    <a:pt x="4859" y="2483"/>
                  </a:cubicBezTo>
                  <a:cubicBezTo>
                    <a:pt x="4859" y="1110"/>
                    <a:pt x="3803" y="1"/>
                    <a:pt x="2430"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948425" y="4256950"/>
              <a:ext cx="122800" cy="121500"/>
            </a:xfrm>
            <a:custGeom>
              <a:rect b="b" l="l" r="r" t="t"/>
              <a:pathLst>
                <a:path extrusionOk="0" h="4860" w="4912">
                  <a:moveTo>
                    <a:pt x="2483" y="1"/>
                  </a:moveTo>
                  <a:cubicBezTo>
                    <a:pt x="1109" y="1"/>
                    <a:pt x="0" y="1110"/>
                    <a:pt x="0" y="2430"/>
                  </a:cubicBezTo>
                  <a:cubicBezTo>
                    <a:pt x="0" y="3803"/>
                    <a:pt x="1109" y="4859"/>
                    <a:pt x="2483" y="4859"/>
                  </a:cubicBezTo>
                  <a:cubicBezTo>
                    <a:pt x="3803" y="4859"/>
                    <a:pt x="4912" y="3803"/>
                    <a:pt x="4912" y="2430"/>
                  </a:cubicBezTo>
                  <a:cubicBezTo>
                    <a:pt x="4912" y="1110"/>
                    <a:pt x="3803" y="1"/>
                    <a:pt x="2483" y="1"/>
                  </a:cubicBezTo>
                  <a:close/>
                </a:path>
              </a:pathLst>
            </a:custGeom>
            <a:solidFill>
              <a:srgbClr val="FBFF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flipH="1">
            <a:off x="3689100" y="-486586"/>
            <a:ext cx="6230717" cy="2463744"/>
            <a:chOff x="782275" y="3804550"/>
            <a:chExt cx="4285225" cy="1888650"/>
          </a:xfrm>
        </p:grpSpPr>
        <p:sp>
          <p:nvSpPr>
            <p:cNvPr id="37" name="Google Shape;37;p2"/>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1"/>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2"/>
          <p:cNvGrpSpPr/>
          <p:nvPr/>
        </p:nvGrpSpPr>
        <p:grpSpPr>
          <a:xfrm flipH="1" rot="10028209">
            <a:off x="6248663" y="-136307"/>
            <a:ext cx="1256025" cy="1177613"/>
            <a:chOff x="1437500" y="2029350"/>
            <a:chExt cx="654850" cy="631450"/>
          </a:xfrm>
        </p:grpSpPr>
        <p:sp>
          <p:nvSpPr>
            <p:cNvPr id="76" name="Google Shape;76;p2"/>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 name="Google Shape;79;p2"/>
          <p:cNvGrpSpPr/>
          <p:nvPr/>
        </p:nvGrpSpPr>
        <p:grpSpPr>
          <a:xfrm rot="510160">
            <a:off x="908728" y="229259"/>
            <a:ext cx="1162166" cy="1120638"/>
            <a:chOff x="1437500" y="2029350"/>
            <a:chExt cx="654850" cy="631450"/>
          </a:xfrm>
        </p:grpSpPr>
        <p:sp>
          <p:nvSpPr>
            <p:cNvPr id="80" name="Google Shape;80;p2"/>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7" name="Shape 447"/>
        <p:cNvGrpSpPr/>
        <p:nvPr/>
      </p:nvGrpSpPr>
      <p:grpSpPr>
        <a:xfrm>
          <a:off x="0" y="0"/>
          <a:ext cx="0" cy="0"/>
          <a:chOff x="0" y="0"/>
          <a:chExt cx="0" cy="0"/>
        </a:xfrm>
      </p:grpSpPr>
      <p:sp>
        <p:nvSpPr>
          <p:cNvPr id="448" name="Google Shape;448;p11"/>
          <p:cNvSpPr txBox="1"/>
          <p:nvPr>
            <p:ph hasCustomPrompt="1" type="title"/>
          </p:nvPr>
        </p:nvSpPr>
        <p:spPr>
          <a:xfrm>
            <a:off x="1368250" y="1854975"/>
            <a:ext cx="6407400" cy="1357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49" name="Google Shape;449;p11"/>
          <p:cNvSpPr txBox="1"/>
          <p:nvPr>
            <p:ph idx="1" type="body"/>
          </p:nvPr>
        </p:nvSpPr>
        <p:spPr>
          <a:xfrm>
            <a:off x="1869700" y="3212475"/>
            <a:ext cx="5404500" cy="4797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600"/>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450" name="Google Shape;450;p11"/>
          <p:cNvGrpSpPr/>
          <p:nvPr/>
        </p:nvGrpSpPr>
        <p:grpSpPr>
          <a:xfrm>
            <a:off x="1368248" y="-278323"/>
            <a:ext cx="6553130" cy="1636625"/>
            <a:chOff x="1222300" y="238125"/>
            <a:chExt cx="5164825" cy="1289900"/>
          </a:xfrm>
        </p:grpSpPr>
        <p:sp>
          <p:nvSpPr>
            <p:cNvPr id="451" name="Google Shape;451;p11"/>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a:off x="5786400" y="238125"/>
              <a:ext cx="600725" cy="788200"/>
            </a:xfrm>
            <a:custGeom>
              <a:rect b="b" l="l" r="r" t="t"/>
              <a:pathLst>
                <a:path extrusionOk="0" h="31528" w="24029">
                  <a:moveTo>
                    <a:pt x="24029" y="0"/>
                  </a:moveTo>
                  <a:lnTo>
                    <a:pt x="0" y="11671"/>
                  </a:lnTo>
                  <a:lnTo>
                    <a:pt x="22180" y="31528"/>
                  </a:lnTo>
                  <a:lnTo>
                    <a:pt x="240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11"/>
          <p:cNvGrpSpPr/>
          <p:nvPr/>
        </p:nvGrpSpPr>
        <p:grpSpPr>
          <a:xfrm rot="1655090">
            <a:off x="21913" y="-271803"/>
            <a:ext cx="666806" cy="1065264"/>
            <a:chOff x="788450" y="657725"/>
            <a:chExt cx="666750" cy="1065175"/>
          </a:xfrm>
        </p:grpSpPr>
        <p:sp>
          <p:nvSpPr>
            <p:cNvPr id="460" name="Google Shape;460;p11"/>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8900">
              <a:solidFill>
                <a:srgbClr val="807B88"/>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11"/>
          <p:cNvGrpSpPr/>
          <p:nvPr/>
        </p:nvGrpSpPr>
        <p:grpSpPr>
          <a:xfrm flipH="1" rot="-1655090">
            <a:off x="8475038" y="-236203"/>
            <a:ext cx="666806" cy="1065264"/>
            <a:chOff x="788450" y="657725"/>
            <a:chExt cx="666750" cy="1065175"/>
          </a:xfrm>
        </p:grpSpPr>
        <p:sp>
          <p:nvSpPr>
            <p:cNvPr id="471" name="Google Shape;471;p11"/>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2"/>
            </a:solidFill>
            <a:ln cap="flat" cmpd="sng" w="8900">
              <a:solidFill>
                <a:srgbClr val="807B88"/>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11"/>
          <p:cNvGrpSpPr/>
          <p:nvPr/>
        </p:nvGrpSpPr>
        <p:grpSpPr>
          <a:xfrm rot="510204">
            <a:off x="491974" y="3815480"/>
            <a:ext cx="1796686" cy="1732485"/>
            <a:chOff x="1437500" y="2029350"/>
            <a:chExt cx="654850" cy="631450"/>
          </a:xfrm>
        </p:grpSpPr>
        <p:sp>
          <p:nvSpPr>
            <p:cNvPr id="482" name="Google Shape;482;p11"/>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11"/>
          <p:cNvGrpSpPr/>
          <p:nvPr/>
        </p:nvGrpSpPr>
        <p:grpSpPr>
          <a:xfrm flipH="1" rot="-510204">
            <a:off x="6855249" y="3815480"/>
            <a:ext cx="1796686" cy="1732485"/>
            <a:chOff x="1437500" y="2029350"/>
            <a:chExt cx="654850" cy="631450"/>
          </a:xfrm>
        </p:grpSpPr>
        <p:sp>
          <p:nvSpPr>
            <p:cNvPr id="486" name="Google Shape;486;p11"/>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89" name="Shape 48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90" name="Shape 490"/>
        <p:cNvGrpSpPr/>
        <p:nvPr/>
      </p:nvGrpSpPr>
      <p:grpSpPr>
        <a:xfrm>
          <a:off x="0" y="0"/>
          <a:ext cx="0" cy="0"/>
          <a:chOff x="0" y="0"/>
          <a:chExt cx="0" cy="0"/>
        </a:xfrm>
      </p:grpSpPr>
      <p:sp>
        <p:nvSpPr>
          <p:cNvPr id="491" name="Google Shape;491;p13"/>
          <p:cNvSpPr txBox="1"/>
          <p:nvPr>
            <p:ph type="title"/>
          </p:nvPr>
        </p:nvSpPr>
        <p:spPr>
          <a:xfrm>
            <a:off x="540000" y="445025"/>
            <a:ext cx="3249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Font typeface="Anton"/>
              <a:buNone/>
              <a:defRPr>
                <a:latin typeface="Anton"/>
                <a:ea typeface="Anton"/>
                <a:cs typeface="Anton"/>
                <a:sym typeface="Anton"/>
              </a:defRPr>
            </a:lvl2pPr>
            <a:lvl3pPr lvl="2">
              <a:spcBef>
                <a:spcPts val="0"/>
              </a:spcBef>
              <a:spcAft>
                <a:spcPts val="0"/>
              </a:spcAft>
              <a:buSzPts val="2800"/>
              <a:buFont typeface="Anton"/>
              <a:buNone/>
              <a:defRPr>
                <a:latin typeface="Anton"/>
                <a:ea typeface="Anton"/>
                <a:cs typeface="Anton"/>
                <a:sym typeface="Anton"/>
              </a:defRPr>
            </a:lvl3pPr>
            <a:lvl4pPr lvl="3">
              <a:spcBef>
                <a:spcPts val="0"/>
              </a:spcBef>
              <a:spcAft>
                <a:spcPts val="0"/>
              </a:spcAft>
              <a:buSzPts val="2800"/>
              <a:buFont typeface="Anton"/>
              <a:buNone/>
              <a:defRPr>
                <a:latin typeface="Anton"/>
                <a:ea typeface="Anton"/>
                <a:cs typeface="Anton"/>
                <a:sym typeface="Anton"/>
              </a:defRPr>
            </a:lvl4pPr>
            <a:lvl5pPr lvl="4">
              <a:spcBef>
                <a:spcPts val="0"/>
              </a:spcBef>
              <a:spcAft>
                <a:spcPts val="0"/>
              </a:spcAft>
              <a:buSzPts val="2800"/>
              <a:buFont typeface="Anton"/>
              <a:buNone/>
              <a:defRPr>
                <a:latin typeface="Anton"/>
                <a:ea typeface="Anton"/>
                <a:cs typeface="Anton"/>
                <a:sym typeface="Anton"/>
              </a:defRPr>
            </a:lvl5pPr>
            <a:lvl6pPr lvl="5">
              <a:spcBef>
                <a:spcPts val="0"/>
              </a:spcBef>
              <a:spcAft>
                <a:spcPts val="0"/>
              </a:spcAft>
              <a:buSzPts val="2800"/>
              <a:buFont typeface="Anton"/>
              <a:buNone/>
              <a:defRPr>
                <a:latin typeface="Anton"/>
                <a:ea typeface="Anton"/>
                <a:cs typeface="Anton"/>
                <a:sym typeface="Anton"/>
              </a:defRPr>
            </a:lvl6pPr>
            <a:lvl7pPr lvl="6">
              <a:spcBef>
                <a:spcPts val="0"/>
              </a:spcBef>
              <a:spcAft>
                <a:spcPts val="0"/>
              </a:spcAft>
              <a:buSzPts val="2800"/>
              <a:buFont typeface="Anton"/>
              <a:buNone/>
              <a:defRPr>
                <a:latin typeface="Anton"/>
                <a:ea typeface="Anton"/>
                <a:cs typeface="Anton"/>
                <a:sym typeface="Anton"/>
              </a:defRPr>
            </a:lvl7pPr>
            <a:lvl8pPr lvl="7">
              <a:spcBef>
                <a:spcPts val="0"/>
              </a:spcBef>
              <a:spcAft>
                <a:spcPts val="0"/>
              </a:spcAft>
              <a:buSzPts val="2800"/>
              <a:buFont typeface="Anton"/>
              <a:buNone/>
              <a:defRPr>
                <a:latin typeface="Anton"/>
                <a:ea typeface="Anton"/>
                <a:cs typeface="Anton"/>
                <a:sym typeface="Anton"/>
              </a:defRPr>
            </a:lvl8pPr>
            <a:lvl9pPr lvl="8">
              <a:spcBef>
                <a:spcPts val="0"/>
              </a:spcBef>
              <a:spcAft>
                <a:spcPts val="0"/>
              </a:spcAft>
              <a:buSzPts val="2800"/>
              <a:buFont typeface="Anton"/>
              <a:buNone/>
              <a:defRPr>
                <a:latin typeface="Anton"/>
                <a:ea typeface="Anton"/>
                <a:cs typeface="Anton"/>
                <a:sym typeface="Anton"/>
              </a:defRPr>
            </a:lvl9pPr>
          </a:lstStyle>
          <a:p/>
        </p:txBody>
      </p:sp>
      <p:sp>
        <p:nvSpPr>
          <p:cNvPr id="492" name="Google Shape;492;p13"/>
          <p:cNvSpPr txBox="1"/>
          <p:nvPr>
            <p:ph idx="1" type="subTitle"/>
          </p:nvPr>
        </p:nvSpPr>
        <p:spPr>
          <a:xfrm>
            <a:off x="3637767" y="18086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493" name="Google Shape;493;p13"/>
          <p:cNvSpPr txBox="1"/>
          <p:nvPr>
            <p:ph idx="2" type="subTitle"/>
          </p:nvPr>
        </p:nvSpPr>
        <p:spPr>
          <a:xfrm>
            <a:off x="3394113" y="247533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94" name="Google Shape;494;p13"/>
          <p:cNvSpPr txBox="1"/>
          <p:nvPr>
            <p:ph idx="3" type="subTitle"/>
          </p:nvPr>
        </p:nvSpPr>
        <p:spPr>
          <a:xfrm>
            <a:off x="772750" y="18086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495" name="Google Shape;495;p13"/>
          <p:cNvSpPr txBox="1"/>
          <p:nvPr>
            <p:ph idx="4" type="subTitle"/>
          </p:nvPr>
        </p:nvSpPr>
        <p:spPr>
          <a:xfrm>
            <a:off x="529238" y="247533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96" name="Google Shape;496;p13"/>
          <p:cNvSpPr txBox="1"/>
          <p:nvPr>
            <p:ph idx="5" type="subTitle"/>
          </p:nvPr>
        </p:nvSpPr>
        <p:spPr>
          <a:xfrm>
            <a:off x="6502500" y="18086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497" name="Google Shape;497;p13"/>
          <p:cNvSpPr txBox="1"/>
          <p:nvPr>
            <p:ph idx="6" type="subTitle"/>
          </p:nvPr>
        </p:nvSpPr>
        <p:spPr>
          <a:xfrm>
            <a:off x="6258963" y="247533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98" name="Google Shape;498;p13"/>
          <p:cNvSpPr txBox="1"/>
          <p:nvPr>
            <p:ph hasCustomPrompt="1" idx="7" type="title"/>
          </p:nvPr>
        </p:nvSpPr>
        <p:spPr>
          <a:xfrm>
            <a:off x="1207463" y="112920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499" name="Google Shape;499;p13"/>
          <p:cNvSpPr txBox="1"/>
          <p:nvPr>
            <p:ph hasCustomPrompt="1" idx="8" type="title"/>
          </p:nvPr>
        </p:nvSpPr>
        <p:spPr>
          <a:xfrm>
            <a:off x="4072300" y="112920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500" name="Google Shape;500;p13"/>
          <p:cNvSpPr txBox="1"/>
          <p:nvPr>
            <p:ph hasCustomPrompt="1" idx="9" type="title"/>
          </p:nvPr>
        </p:nvSpPr>
        <p:spPr>
          <a:xfrm>
            <a:off x="6937188" y="112920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grpSp>
        <p:nvGrpSpPr>
          <p:cNvPr id="501" name="Google Shape;501;p13"/>
          <p:cNvGrpSpPr/>
          <p:nvPr/>
        </p:nvGrpSpPr>
        <p:grpSpPr>
          <a:xfrm rot="-10375740">
            <a:off x="5104051" y="-697170"/>
            <a:ext cx="1675435" cy="1670784"/>
            <a:chOff x="3707000" y="2909675"/>
            <a:chExt cx="1675425" cy="1670775"/>
          </a:xfrm>
        </p:grpSpPr>
        <p:sp>
          <p:nvSpPr>
            <p:cNvPr id="502" name="Google Shape;502;p13"/>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3"/>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13"/>
          <p:cNvGrpSpPr/>
          <p:nvPr/>
        </p:nvGrpSpPr>
        <p:grpSpPr>
          <a:xfrm flipH="1">
            <a:off x="3904025" y="-1260261"/>
            <a:ext cx="6230717" cy="2463744"/>
            <a:chOff x="782275" y="3804550"/>
            <a:chExt cx="4285225" cy="1888650"/>
          </a:xfrm>
        </p:grpSpPr>
        <p:sp>
          <p:nvSpPr>
            <p:cNvPr id="505" name="Google Shape;505;p13"/>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1"/>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3"/>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3"/>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3"/>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3"/>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3"/>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3"/>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3"/>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3"/>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3"/>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3"/>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3"/>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3"/>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3"/>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3"/>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3"/>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3"/>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3"/>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3"/>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3"/>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3"/>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3"/>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3"/>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3"/>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3"/>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3"/>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3"/>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3"/>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3"/>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3"/>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13"/>
          <p:cNvGrpSpPr/>
          <p:nvPr/>
        </p:nvGrpSpPr>
        <p:grpSpPr>
          <a:xfrm rot="9597900">
            <a:off x="5570148" y="-347592"/>
            <a:ext cx="1675454" cy="1670804"/>
            <a:chOff x="3707000" y="2909675"/>
            <a:chExt cx="1675425" cy="1670775"/>
          </a:xfrm>
        </p:grpSpPr>
        <p:sp>
          <p:nvSpPr>
            <p:cNvPr id="544" name="Google Shape;544;p13"/>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3"/>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13"/>
          <p:cNvSpPr txBox="1"/>
          <p:nvPr>
            <p:ph idx="13" type="subTitle"/>
          </p:nvPr>
        </p:nvSpPr>
        <p:spPr>
          <a:xfrm>
            <a:off x="3637762" y="37296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47" name="Google Shape;547;p13"/>
          <p:cNvSpPr txBox="1"/>
          <p:nvPr>
            <p:ph idx="14" type="subTitle"/>
          </p:nvPr>
        </p:nvSpPr>
        <p:spPr>
          <a:xfrm>
            <a:off x="3394113" y="411308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48" name="Google Shape;548;p13"/>
          <p:cNvSpPr txBox="1"/>
          <p:nvPr>
            <p:ph idx="15" type="subTitle"/>
          </p:nvPr>
        </p:nvSpPr>
        <p:spPr>
          <a:xfrm>
            <a:off x="772725" y="37296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49" name="Google Shape;549;p13"/>
          <p:cNvSpPr txBox="1"/>
          <p:nvPr>
            <p:ph idx="16" type="subTitle"/>
          </p:nvPr>
        </p:nvSpPr>
        <p:spPr>
          <a:xfrm>
            <a:off x="529238" y="411308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50" name="Google Shape;550;p13"/>
          <p:cNvSpPr txBox="1"/>
          <p:nvPr>
            <p:ph idx="17" type="subTitle"/>
          </p:nvPr>
        </p:nvSpPr>
        <p:spPr>
          <a:xfrm>
            <a:off x="6502500" y="37296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51" name="Google Shape;551;p13"/>
          <p:cNvSpPr txBox="1"/>
          <p:nvPr>
            <p:ph idx="18" type="subTitle"/>
          </p:nvPr>
        </p:nvSpPr>
        <p:spPr>
          <a:xfrm>
            <a:off x="6258963" y="4113088"/>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52" name="Google Shape;552;p13"/>
          <p:cNvSpPr txBox="1"/>
          <p:nvPr>
            <p:ph hasCustomPrompt="1" idx="19" type="title"/>
          </p:nvPr>
        </p:nvSpPr>
        <p:spPr>
          <a:xfrm>
            <a:off x="1207338" y="304935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553" name="Google Shape;553;p13"/>
          <p:cNvSpPr txBox="1"/>
          <p:nvPr>
            <p:ph hasCustomPrompt="1" idx="20" type="title"/>
          </p:nvPr>
        </p:nvSpPr>
        <p:spPr>
          <a:xfrm>
            <a:off x="4072175" y="304935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554" name="Google Shape;554;p13"/>
          <p:cNvSpPr txBox="1"/>
          <p:nvPr>
            <p:ph hasCustomPrompt="1" idx="21" type="title"/>
          </p:nvPr>
        </p:nvSpPr>
        <p:spPr>
          <a:xfrm>
            <a:off x="6937063" y="3049350"/>
            <a:ext cx="9996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4500">
                <a:solidFill>
                  <a:schemeClr val="lt2"/>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555" name="Shape 555"/>
        <p:cNvGrpSpPr/>
        <p:nvPr/>
      </p:nvGrpSpPr>
      <p:grpSpPr>
        <a:xfrm>
          <a:off x="0" y="0"/>
          <a:ext cx="0" cy="0"/>
          <a:chOff x="0" y="0"/>
          <a:chExt cx="0" cy="0"/>
        </a:xfrm>
      </p:grpSpPr>
      <p:sp>
        <p:nvSpPr>
          <p:cNvPr id="556" name="Google Shape;556;p14"/>
          <p:cNvSpPr txBox="1"/>
          <p:nvPr>
            <p:ph type="title"/>
          </p:nvPr>
        </p:nvSpPr>
        <p:spPr>
          <a:xfrm>
            <a:off x="540000" y="445025"/>
            <a:ext cx="2625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
        <p:nvSpPr>
          <p:cNvPr id="557" name="Google Shape;557;p14"/>
          <p:cNvSpPr txBox="1"/>
          <p:nvPr>
            <p:ph idx="1" type="subTitle"/>
          </p:nvPr>
        </p:nvSpPr>
        <p:spPr>
          <a:xfrm>
            <a:off x="5136463" y="18030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58" name="Google Shape;558;p14"/>
          <p:cNvSpPr txBox="1"/>
          <p:nvPr>
            <p:ph idx="2" type="subTitle"/>
          </p:nvPr>
        </p:nvSpPr>
        <p:spPr>
          <a:xfrm>
            <a:off x="4892863" y="21600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59" name="Google Shape;559;p14"/>
          <p:cNvSpPr txBox="1"/>
          <p:nvPr>
            <p:ph idx="3" type="subTitle"/>
          </p:nvPr>
        </p:nvSpPr>
        <p:spPr>
          <a:xfrm>
            <a:off x="2138813" y="180305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60" name="Google Shape;560;p14"/>
          <p:cNvSpPr txBox="1"/>
          <p:nvPr>
            <p:ph idx="4" type="subTitle"/>
          </p:nvPr>
        </p:nvSpPr>
        <p:spPr>
          <a:xfrm>
            <a:off x="1895213" y="21600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1" name="Google Shape;561;p14"/>
          <p:cNvSpPr txBox="1"/>
          <p:nvPr>
            <p:ph idx="5" type="subTitle"/>
          </p:nvPr>
        </p:nvSpPr>
        <p:spPr>
          <a:xfrm>
            <a:off x="5136463" y="36558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62" name="Google Shape;562;p14"/>
          <p:cNvSpPr txBox="1"/>
          <p:nvPr>
            <p:ph idx="6" type="subTitle"/>
          </p:nvPr>
        </p:nvSpPr>
        <p:spPr>
          <a:xfrm>
            <a:off x="4892863" y="40128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3" name="Google Shape;563;p14"/>
          <p:cNvSpPr txBox="1"/>
          <p:nvPr>
            <p:ph idx="7" type="subTitle"/>
          </p:nvPr>
        </p:nvSpPr>
        <p:spPr>
          <a:xfrm>
            <a:off x="2138813" y="365585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564" name="Google Shape;564;p14"/>
          <p:cNvSpPr txBox="1"/>
          <p:nvPr>
            <p:ph idx="8" type="subTitle"/>
          </p:nvPr>
        </p:nvSpPr>
        <p:spPr>
          <a:xfrm>
            <a:off x="1895213" y="40128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565" name="Google Shape;565;p14"/>
          <p:cNvGrpSpPr/>
          <p:nvPr/>
        </p:nvGrpSpPr>
        <p:grpSpPr>
          <a:xfrm flipH="1" rot="3742563">
            <a:off x="5842433" y="1406424"/>
            <a:ext cx="5029521" cy="2216688"/>
            <a:chOff x="782275" y="3804550"/>
            <a:chExt cx="4285225" cy="1888650"/>
          </a:xfrm>
        </p:grpSpPr>
        <p:sp>
          <p:nvSpPr>
            <p:cNvPr id="566" name="Google Shape;566;p14"/>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1905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4"/>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4"/>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4"/>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4"/>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4"/>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4"/>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4"/>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4"/>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4"/>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4"/>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4"/>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4"/>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4"/>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4"/>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4"/>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4"/>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4"/>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4"/>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4"/>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4"/>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4"/>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4"/>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4"/>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4"/>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4"/>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14"/>
          <p:cNvGrpSpPr/>
          <p:nvPr/>
        </p:nvGrpSpPr>
        <p:grpSpPr>
          <a:xfrm rot="-3466047">
            <a:off x="7668468" y="368757"/>
            <a:ext cx="1227719" cy="2845471"/>
            <a:chOff x="3399375" y="1795400"/>
            <a:chExt cx="1227850" cy="2845775"/>
          </a:xfrm>
        </p:grpSpPr>
        <p:sp>
          <p:nvSpPr>
            <p:cNvPr id="605" name="Google Shape;605;p14"/>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14"/>
          <p:cNvGrpSpPr/>
          <p:nvPr/>
        </p:nvGrpSpPr>
        <p:grpSpPr>
          <a:xfrm rot="-3599992">
            <a:off x="-305110" y="3146408"/>
            <a:ext cx="1342162" cy="2144281"/>
            <a:chOff x="788450" y="657725"/>
            <a:chExt cx="666750" cy="1065175"/>
          </a:xfrm>
        </p:grpSpPr>
        <p:sp>
          <p:nvSpPr>
            <p:cNvPr id="608" name="Google Shape;608;p14"/>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3"/>
            </a:solidFill>
            <a:ln cap="flat" cmpd="sng" w="28575">
              <a:solidFill>
                <a:schemeClr val="accent1"/>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4"/>
          <p:cNvGrpSpPr/>
          <p:nvPr/>
        </p:nvGrpSpPr>
        <p:grpSpPr>
          <a:xfrm rot="6295490">
            <a:off x="-360075" y="3011744"/>
            <a:ext cx="1800412" cy="1736077"/>
            <a:chOff x="1437500" y="2029350"/>
            <a:chExt cx="654850" cy="631450"/>
          </a:xfrm>
        </p:grpSpPr>
        <p:sp>
          <p:nvSpPr>
            <p:cNvPr id="619" name="Google Shape;619;p14"/>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622" name="Shape 622"/>
        <p:cNvGrpSpPr/>
        <p:nvPr/>
      </p:nvGrpSpPr>
      <p:grpSpPr>
        <a:xfrm>
          <a:off x="0" y="0"/>
          <a:ext cx="0" cy="0"/>
          <a:chOff x="0" y="0"/>
          <a:chExt cx="0" cy="0"/>
        </a:xfrm>
      </p:grpSpPr>
      <p:sp>
        <p:nvSpPr>
          <p:cNvPr id="623" name="Google Shape;623;p15"/>
          <p:cNvSpPr/>
          <p:nvPr/>
        </p:nvSpPr>
        <p:spPr>
          <a:xfrm>
            <a:off x="0" y="-34325"/>
            <a:ext cx="4571700" cy="5184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5"/>
          <p:cNvSpPr txBox="1"/>
          <p:nvPr>
            <p:ph idx="1" type="subTitle"/>
          </p:nvPr>
        </p:nvSpPr>
        <p:spPr>
          <a:xfrm>
            <a:off x="5780373" y="1837773"/>
            <a:ext cx="2031300" cy="68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sz="4800">
                <a:solidFill>
                  <a:schemeClr val="dk1"/>
                </a:solidFill>
                <a:latin typeface="Anton"/>
                <a:ea typeface="Anton"/>
                <a:cs typeface="Anton"/>
                <a:sym typeface="Anton"/>
              </a:defRPr>
            </a:lvl1pPr>
            <a:lvl2pPr lvl="1" rtl="0" algn="ctr">
              <a:spcBef>
                <a:spcPts val="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625" name="Google Shape;625;p15"/>
          <p:cNvSpPr txBox="1"/>
          <p:nvPr>
            <p:ph idx="2" type="subTitle"/>
          </p:nvPr>
        </p:nvSpPr>
        <p:spPr>
          <a:xfrm>
            <a:off x="5400300" y="2436522"/>
            <a:ext cx="2791500" cy="101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26" name="Google Shape;626;p15"/>
          <p:cNvSpPr txBox="1"/>
          <p:nvPr>
            <p:ph idx="3" type="subTitle"/>
          </p:nvPr>
        </p:nvSpPr>
        <p:spPr>
          <a:xfrm>
            <a:off x="1324325" y="1825136"/>
            <a:ext cx="2031300" cy="68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sz="4800">
                <a:solidFill>
                  <a:schemeClr val="dk1"/>
                </a:solidFill>
                <a:latin typeface="Anton"/>
                <a:ea typeface="Anton"/>
                <a:cs typeface="Anton"/>
                <a:sym typeface="Anton"/>
              </a:defRPr>
            </a:lvl1pPr>
            <a:lvl2pPr lvl="1" rtl="0" algn="ctr">
              <a:spcBef>
                <a:spcPts val="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627" name="Google Shape;627;p15"/>
          <p:cNvSpPr txBox="1"/>
          <p:nvPr>
            <p:ph idx="4" type="subTitle"/>
          </p:nvPr>
        </p:nvSpPr>
        <p:spPr>
          <a:xfrm>
            <a:off x="944250" y="2430975"/>
            <a:ext cx="2791500" cy="101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FFFFFF"/>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628" name="Google Shape;628;p15"/>
          <p:cNvGrpSpPr/>
          <p:nvPr/>
        </p:nvGrpSpPr>
        <p:grpSpPr>
          <a:xfrm rot="2472665">
            <a:off x="3700416" y="3513151"/>
            <a:ext cx="1697172" cy="1636514"/>
            <a:chOff x="1437500" y="2029350"/>
            <a:chExt cx="654850" cy="631450"/>
          </a:xfrm>
        </p:grpSpPr>
        <p:sp>
          <p:nvSpPr>
            <p:cNvPr id="629" name="Google Shape;629;p15"/>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15"/>
          <p:cNvGrpSpPr/>
          <p:nvPr/>
        </p:nvGrpSpPr>
        <p:grpSpPr>
          <a:xfrm>
            <a:off x="1451652" y="-233558"/>
            <a:ext cx="6194691" cy="1547106"/>
            <a:chOff x="1222300" y="238125"/>
            <a:chExt cx="5164825" cy="1289900"/>
          </a:xfrm>
        </p:grpSpPr>
        <p:sp>
          <p:nvSpPr>
            <p:cNvPr id="633" name="Google Shape;633;p15"/>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a:off x="5786400" y="238125"/>
              <a:ext cx="600725" cy="788200"/>
            </a:xfrm>
            <a:custGeom>
              <a:rect b="b" l="l" r="r" t="t"/>
              <a:pathLst>
                <a:path extrusionOk="0" h="31528" w="24029">
                  <a:moveTo>
                    <a:pt x="24029" y="0"/>
                  </a:moveTo>
                  <a:lnTo>
                    <a:pt x="0" y="11671"/>
                  </a:lnTo>
                  <a:lnTo>
                    <a:pt x="22180" y="31528"/>
                  </a:lnTo>
                  <a:lnTo>
                    <a:pt x="240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641" name="Shape 641"/>
        <p:cNvGrpSpPr/>
        <p:nvPr/>
      </p:nvGrpSpPr>
      <p:grpSpPr>
        <a:xfrm>
          <a:off x="0" y="0"/>
          <a:ext cx="0" cy="0"/>
          <a:chOff x="0" y="0"/>
          <a:chExt cx="0" cy="0"/>
        </a:xfrm>
      </p:grpSpPr>
      <p:grpSp>
        <p:nvGrpSpPr>
          <p:cNvPr id="642" name="Google Shape;642;p16"/>
          <p:cNvGrpSpPr/>
          <p:nvPr/>
        </p:nvGrpSpPr>
        <p:grpSpPr>
          <a:xfrm rot="-608567">
            <a:off x="249774" y="1757072"/>
            <a:ext cx="1844197" cy="3937782"/>
            <a:chOff x="3399375" y="1795400"/>
            <a:chExt cx="1227850" cy="2845775"/>
          </a:xfrm>
        </p:grpSpPr>
        <p:sp>
          <p:nvSpPr>
            <p:cNvPr id="643" name="Google Shape;643;p16"/>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6"/>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16"/>
          <p:cNvGrpSpPr/>
          <p:nvPr/>
        </p:nvGrpSpPr>
        <p:grpSpPr>
          <a:xfrm flipH="1" rot="-1046849">
            <a:off x="-481763" y="3204385"/>
            <a:ext cx="1315767" cy="2809049"/>
            <a:chOff x="3399375" y="1795400"/>
            <a:chExt cx="1227850" cy="2845775"/>
          </a:xfrm>
        </p:grpSpPr>
        <p:sp>
          <p:nvSpPr>
            <p:cNvPr id="646" name="Google Shape;646;p16"/>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16"/>
          <p:cNvGrpSpPr/>
          <p:nvPr/>
        </p:nvGrpSpPr>
        <p:grpSpPr>
          <a:xfrm rot="1475024">
            <a:off x="82989" y="-455474"/>
            <a:ext cx="1246242" cy="1990949"/>
            <a:chOff x="788450" y="657725"/>
            <a:chExt cx="666750" cy="1065175"/>
          </a:xfrm>
        </p:grpSpPr>
        <p:sp>
          <p:nvSpPr>
            <p:cNvPr id="649" name="Google Shape;649;p16"/>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2857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6"/>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6"/>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16"/>
          <p:cNvGrpSpPr/>
          <p:nvPr/>
        </p:nvGrpSpPr>
        <p:grpSpPr>
          <a:xfrm rot="-7464733">
            <a:off x="6990522" y="-12852"/>
            <a:ext cx="1994412" cy="1712933"/>
            <a:chOff x="1437500" y="2029350"/>
            <a:chExt cx="654850" cy="631450"/>
          </a:xfrm>
        </p:grpSpPr>
        <p:sp>
          <p:nvSpPr>
            <p:cNvPr id="660" name="Google Shape;660;p16"/>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6"/>
          <p:cNvGrpSpPr/>
          <p:nvPr/>
        </p:nvGrpSpPr>
        <p:grpSpPr>
          <a:xfrm rot="-9265897">
            <a:off x="7980876" y="3848171"/>
            <a:ext cx="1246252" cy="1990965"/>
            <a:chOff x="788450" y="657725"/>
            <a:chExt cx="666750" cy="1065175"/>
          </a:xfrm>
        </p:grpSpPr>
        <p:sp>
          <p:nvSpPr>
            <p:cNvPr id="664" name="Google Shape;664;p16"/>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2"/>
            </a:solidFill>
            <a:ln cap="flat" cmpd="sng" w="2857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6"/>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6"/>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6"/>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6"/>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6"/>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16"/>
          <p:cNvSpPr txBox="1"/>
          <p:nvPr>
            <p:ph type="title"/>
          </p:nvPr>
        </p:nvSpPr>
        <p:spPr>
          <a:xfrm>
            <a:off x="2274000" y="2079975"/>
            <a:ext cx="45960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675" name="Google Shape;675;p16"/>
          <p:cNvSpPr txBox="1"/>
          <p:nvPr>
            <p:ph idx="1" type="subTitle"/>
          </p:nvPr>
        </p:nvSpPr>
        <p:spPr>
          <a:xfrm>
            <a:off x="2653650" y="320181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76" name="Google Shape;676;p16"/>
          <p:cNvSpPr txBox="1"/>
          <p:nvPr>
            <p:ph hasCustomPrompt="1" idx="2" type="title"/>
          </p:nvPr>
        </p:nvSpPr>
        <p:spPr>
          <a:xfrm>
            <a:off x="3963250" y="133297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677" name="Shape 677"/>
        <p:cNvGrpSpPr/>
        <p:nvPr/>
      </p:nvGrpSpPr>
      <p:grpSpPr>
        <a:xfrm>
          <a:off x="0" y="0"/>
          <a:ext cx="0" cy="0"/>
          <a:chOff x="0" y="0"/>
          <a:chExt cx="0" cy="0"/>
        </a:xfrm>
      </p:grpSpPr>
      <p:sp>
        <p:nvSpPr>
          <p:cNvPr id="678" name="Google Shape;678;p17"/>
          <p:cNvSpPr txBox="1"/>
          <p:nvPr>
            <p:ph type="title"/>
          </p:nvPr>
        </p:nvSpPr>
        <p:spPr>
          <a:xfrm>
            <a:off x="540000" y="445025"/>
            <a:ext cx="40659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grpSp>
        <p:nvGrpSpPr>
          <p:cNvPr id="679" name="Google Shape;679;p17"/>
          <p:cNvGrpSpPr/>
          <p:nvPr/>
        </p:nvGrpSpPr>
        <p:grpSpPr>
          <a:xfrm flipH="1" rot="8625417">
            <a:off x="7590533" y="-218792"/>
            <a:ext cx="1675366" cy="1669416"/>
            <a:chOff x="2068575" y="2920225"/>
            <a:chExt cx="1675400" cy="1669450"/>
          </a:xfrm>
        </p:grpSpPr>
        <p:sp>
          <p:nvSpPr>
            <p:cNvPr id="680" name="Google Shape;680;p17"/>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7"/>
          <p:cNvGrpSpPr/>
          <p:nvPr/>
        </p:nvGrpSpPr>
        <p:grpSpPr>
          <a:xfrm rot="4724490">
            <a:off x="7664766" y="-839871"/>
            <a:ext cx="1077806" cy="2022474"/>
            <a:chOff x="788450" y="657725"/>
            <a:chExt cx="666750" cy="1065175"/>
          </a:xfrm>
        </p:grpSpPr>
        <p:sp>
          <p:nvSpPr>
            <p:cNvPr id="683" name="Google Shape;683;p17"/>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28575">
              <a:solidFill>
                <a:schemeClr val="accen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_1">
    <p:spTree>
      <p:nvGrpSpPr>
        <p:cNvPr id="693" name="Shape 693"/>
        <p:cNvGrpSpPr/>
        <p:nvPr/>
      </p:nvGrpSpPr>
      <p:grpSpPr>
        <a:xfrm>
          <a:off x="0" y="0"/>
          <a:ext cx="0" cy="0"/>
          <a:chOff x="0" y="0"/>
          <a:chExt cx="0" cy="0"/>
        </a:xfrm>
      </p:grpSpPr>
      <p:grpSp>
        <p:nvGrpSpPr>
          <p:cNvPr id="694" name="Google Shape;694;p18"/>
          <p:cNvGrpSpPr/>
          <p:nvPr/>
        </p:nvGrpSpPr>
        <p:grpSpPr>
          <a:xfrm flipH="1">
            <a:off x="6585049" y="1128216"/>
            <a:ext cx="1976160" cy="4107814"/>
            <a:chOff x="406484" y="1449750"/>
            <a:chExt cx="1776803" cy="3693745"/>
          </a:xfrm>
        </p:grpSpPr>
        <p:sp>
          <p:nvSpPr>
            <p:cNvPr id="695" name="Google Shape;695;p18"/>
            <p:cNvSpPr/>
            <p:nvPr/>
          </p:nvSpPr>
          <p:spPr>
            <a:xfrm>
              <a:off x="567864" y="1449750"/>
              <a:ext cx="361297" cy="456307"/>
            </a:xfrm>
            <a:custGeom>
              <a:rect b="b" l="l" r="r" t="t"/>
              <a:pathLst>
                <a:path extrusionOk="0" h="10004" w="7921">
                  <a:moveTo>
                    <a:pt x="0" y="0"/>
                  </a:moveTo>
                  <a:cubicBezTo>
                    <a:pt x="36" y="790"/>
                    <a:pt x="126" y="1581"/>
                    <a:pt x="270" y="2371"/>
                  </a:cubicBezTo>
                  <a:cubicBezTo>
                    <a:pt x="288" y="2389"/>
                    <a:pt x="306" y="2407"/>
                    <a:pt x="342" y="2425"/>
                  </a:cubicBezTo>
                  <a:lnTo>
                    <a:pt x="449" y="2497"/>
                  </a:lnTo>
                  <a:lnTo>
                    <a:pt x="485" y="2533"/>
                  </a:lnTo>
                  <a:cubicBezTo>
                    <a:pt x="755" y="2712"/>
                    <a:pt x="1060" y="2820"/>
                    <a:pt x="1383" y="2838"/>
                  </a:cubicBezTo>
                  <a:cubicBezTo>
                    <a:pt x="1545" y="2838"/>
                    <a:pt x="1617" y="3089"/>
                    <a:pt x="1437" y="3143"/>
                  </a:cubicBezTo>
                  <a:cubicBezTo>
                    <a:pt x="1264" y="3182"/>
                    <a:pt x="1085" y="3200"/>
                    <a:pt x="905" y="3200"/>
                  </a:cubicBezTo>
                  <a:cubicBezTo>
                    <a:pt x="748" y="3200"/>
                    <a:pt x="590" y="3186"/>
                    <a:pt x="431" y="3161"/>
                  </a:cubicBezTo>
                  <a:lnTo>
                    <a:pt x="431" y="3161"/>
                  </a:lnTo>
                  <a:cubicBezTo>
                    <a:pt x="575" y="3718"/>
                    <a:pt x="737" y="4257"/>
                    <a:pt x="934" y="4795"/>
                  </a:cubicBezTo>
                  <a:lnTo>
                    <a:pt x="1042" y="4849"/>
                  </a:lnTo>
                  <a:lnTo>
                    <a:pt x="1060" y="4849"/>
                  </a:lnTo>
                  <a:lnTo>
                    <a:pt x="1204" y="4885"/>
                  </a:lnTo>
                  <a:cubicBezTo>
                    <a:pt x="1401" y="4921"/>
                    <a:pt x="1617" y="4975"/>
                    <a:pt x="1832" y="4993"/>
                  </a:cubicBezTo>
                  <a:cubicBezTo>
                    <a:pt x="1940" y="4993"/>
                    <a:pt x="2048" y="5011"/>
                    <a:pt x="2155" y="5029"/>
                  </a:cubicBezTo>
                  <a:lnTo>
                    <a:pt x="2299" y="5047"/>
                  </a:lnTo>
                  <a:lnTo>
                    <a:pt x="2407" y="5047"/>
                  </a:lnTo>
                  <a:cubicBezTo>
                    <a:pt x="2515" y="5047"/>
                    <a:pt x="2622" y="5047"/>
                    <a:pt x="2730" y="5083"/>
                  </a:cubicBezTo>
                  <a:cubicBezTo>
                    <a:pt x="2748" y="5074"/>
                    <a:pt x="2766" y="5069"/>
                    <a:pt x="2784" y="5069"/>
                  </a:cubicBezTo>
                  <a:cubicBezTo>
                    <a:pt x="2802" y="5069"/>
                    <a:pt x="2820" y="5074"/>
                    <a:pt x="2838" y="5083"/>
                  </a:cubicBezTo>
                  <a:cubicBezTo>
                    <a:pt x="2874" y="5083"/>
                    <a:pt x="2910" y="5101"/>
                    <a:pt x="2946" y="5101"/>
                  </a:cubicBezTo>
                  <a:cubicBezTo>
                    <a:pt x="3071" y="5137"/>
                    <a:pt x="3125" y="5298"/>
                    <a:pt x="3035" y="5406"/>
                  </a:cubicBezTo>
                  <a:cubicBezTo>
                    <a:pt x="2892" y="5568"/>
                    <a:pt x="2694" y="5675"/>
                    <a:pt x="2497" y="5729"/>
                  </a:cubicBezTo>
                  <a:cubicBezTo>
                    <a:pt x="2245" y="5819"/>
                    <a:pt x="1994" y="5873"/>
                    <a:pt x="1724" y="5909"/>
                  </a:cubicBezTo>
                  <a:cubicBezTo>
                    <a:pt x="1653" y="5909"/>
                    <a:pt x="1563" y="5909"/>
                    <a:pt x="1473" y="5927"/>
                  </a:cubicBezTo>
                  <a:cubicBezTo>
                    <a:pt x="1491" y="5963"/>
                    <a:pt x="1527" y="5999"/>
                    <a:pt x="1545" y="6053"/>
                  </a:cubicBezTo>
                  <a:cubicBezTo>
                    <a:pt x="1635" y="6178"/>
                    <a:pt x="1724" y="6322"/>
                    <a:pt x="1832" y="6448"/>
                  </a:cubicBezTo>
                  <a:lnTo>
                    <a:pt x="1886" y="6466"/>
                  </a:lnTo>
                  <a:cubicBezTo>
                    <a:pt x="2012" y="6502"/>
                    <a:pt x="2119" y="6520"/>
                    <a:pt x="2227" y="6537"/>
                  </a:cubicBezTo>
                  <a:cubicBezTo>
                    <a:pt x="2461" y="6555"/>
                    <a:pt x="2694" y="6591"/>
                    <a:pt x="2910" y="6591"/>
                  </a:cubicBezTo>
                  <a:cubicBezTo>
                    <a:pt x="3017" y="6591"/>
                    <a:pt x="3017" y="6753"/>
                    <a:pt x="2910" y="6753"/>
                  </a:cubicBezTo>
                  <a:cubicBezTo>
                    <a:pt x="2676" y="6789"/>
                    <a:pt x="2425" y="6807"/>
                    <a:pt x="2191" y="6807"/>
                  </a:cubicBezTo>
                  <a:lnTo>
                    <a:pt x="2137" y="6807"/>
                  </a:lnTo>
                  <a:cubicBezTo>
                    <a:pt x="2622" y="7292"/>
                    <a:pt x="3161" y="7723"/>
                    <a:pt x="3754" y="8064"/>
                  </a:cubicBezTo>
                  <a:cubicBezTo>
                    <a:pt x="3844" y="8046"/>
                    <a:pt x="3951" y="8046"/>
                    <a:pt x="4041" y="8028"/>
                  </a:cubicBezTo>
                  <a:lnTo>
                    <a:pt x="4436" y="8028"/>
                  </a:lnTo>
                  <a:cubicBezTo>
                    <a:pt x="4562" y="8028"/>
                    <a:pt x="4706" y="8046"/>
                    <a:pt x="4831" y="8046"/>
                  </a:cubicBezTo>
                  <a:cubicBezTo>
                    <a:pt x="4975" y="8064"/>
                    <a:pt x="5119" y="8082"/>
                    <a:pt x="5244" y="8100"/>
                  </a:cubicBezTo>
                  <a:cubicBezTo>
                    <a:pt x="5406" y="8118"/>
                    <a:pt x="5460" y="8333"/>
                    <a:pt x="5316" y="8405"/>
                  </a:cubicBezTo>
                  <a:cubicBezTo>
                    <a:pt x="5208" y="8477"/>
                    <a:pt x="5083" y="8531"/>
                    <a:pt x="4939" y="8567"/>
                  </a:cubicBezTo>
                  <a:lnTo>
                    <a:pt x="4706" y="8639"/>
                  </a:lnTo>
                  <a:cubicBezTo>
                    <a:pt x="5729" y="9178"/>
                    <a:pt x="6807" y="9644"/>
                    <a:pt x="7920" y="10004"/>
                  </a:cubicBezTo>
                  <a:cubicBezTo>
                    <a:pt x="7920" y="10004"/>
                    <a:pt x="6196" y="7992"/>
                    <a:pt x="5334" y="6771"/>
                  </a:cubicBezTo>
                  <a:lnTo>
                    <a:pt x="5334" y="7004"/>
                  </a:lnTo>
                  <a:cubicBezTo>
                    <a:pt x="5325" y="7108"/>
                    <a:pt x="5247" y="7162"/>
                    <a:pt x="5169" y="7162"/>
                  </a:cubicBezTo>
                  <a:cubicBezTo>
                    <a:pt x="5098" y="7162"/>
                    <a:pt x="5028" y="7117"/>
                    <a:pt x="5011" y="7022"/>
                  </a:cubicBezTo>
                  <a:cubicBezTo>
                    <a:pt x="4975" y="6807"/>
                    <a:pt x="4957" y="6573"/>
                    <a:pt x="4939" y="6358"/>
                  </a:cubicBezTo>
                  <a:lnTo>
                    <a:pt x="4921" y="6160"/>
                  </a:lnTo>
                  <a:lnTo>
                    <a:pt x="4903" y="6142"/>
                  </a:lnTo>
                  <a:cubicBezTo>
                    <a:pt x="4508" y="5532"/>
                    <a:pt x="4077" y="4939"/>
                    <a:pt x="3610" y="4400"/>
                  </a:cubicBezTo>
                  <a:cubicBezTo>
                    <a:pt x="3610" y="4436"/>
                    <a:pt x="3592" y="4472"/>
                    <a:pt x="3592" y="4526"/>
                  </a:cubicBezTo>
                  <a:cubicBezTo>
                    <a:pt x="3574" y="4580"/>
                    <a:pt x="3525" y="4607"/>
                    <a:pt x="3475" y="4607"/>
                  </a:cubicBezTo>
                  <a:cubicBezTo>
                    <a:pt x="3426" y="4607"/>
                    <a:pt x="3377" y="4580"/>
                    <a:pt x="3359" y="4526"/>
                  </a:cubicBezTo>
                  <a:cubicBezTo>
                    <a:pt x="3305" y="4311"/>
                    <a:pt x="3251" y="4095"/>
                    <a:pt x="3215" y="3880"/>
                  </a:cubicBezTo>
                  <a:cubicBezTo>
                    <a:pt x="1796" y="2120"/>
                    <a:pt x="1" y="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8"/>
            <p:cNvSpPr/>
            <p:nvPr/>
          </p:nvSpPr>
          <p:spPr>
            <a:xfrm>
              <a:off x="831645" y="1459557"/>
              <a:ext cx="126164" cy="445680"/>
            </a:xfrm>
            <a:custGeom>
              <a:rect b="b" l="l" r="r" t="t"/>
              <a:pathLst>
                <a:path extrusionOk="0" h="9771" w="2766">
                  <a:moveTo>
                    <a:pt x="126" y="1"/>
                  </a:moveTo>
                  <a:cubicBezTo>
                    <a:pt x="54" y="468"/>
                    <a:pt x="18" y="917"/>
                    <a:pt x="0" y="1384"/>
                  </a:cubicBezTo>
                  <a:lnTo>
                    <a:pt x="0" y="1940"/>
                  </a:lnTo>
                  <a:lnTo>
                    <a:pt x="108" y="2264"/>
                  </a:lnTo>
                  <a:cubicBezTo>
                    <a:pt x="180" y="2425"/>
                    <a:pt x="234" y="2587"/>
                    <a:pt x="305" y="2749"/>
                  </a:cubicBezTo>
                  <a:cubicBezTo>
                    <a:pt x="395" y="2910"/>
                    <a:pt x="449" y="3090"/>
                    <a:pt x="485" y="3269"/>
                  </a:cubicBezTo>
                  <a:cubicBezTo>
                    <a:pt x="485" y="3366"/>
                    <a:pt x="410" y="3431"/>
                    <a:pt x="327" y="3431"/>
                  </a:cubicBezTo>
                  <a:cubicBezTo>
                    <a:pt x="302" y="3431"/>
                    <a:pt x="276" y="3425"/>
                    <a:pt x="252" y="3413"/>
                  </a:cubicBezTo>
                  <a:cubicBezTo>
                    <a:pt x="180" y="3377"/>
                    <a:pt x="108" y="3305"/>
                    <a:pt x="54" y="3233"/>
                  </a:cubicBezTo>
                  <a:lnTo>
                    <a:pt x="54" y="3233"/>
                  </a:lnTo>
                  <a:cubicBezTo>
                    <a:pt x="108" y="3844"/>
                    <a:pt x="198" y="4455"/>
                    <a:pt x="323" y="5065"/>
                  </a:cubicBezTo>
                  <a:cubicBezTo>
                    <a:pt x="377" y="5119"/>
                    <a:pt x="449" y="5191"/>
                    <a:pt x="521" y="5245"/>
                  </a:cubicBezTo>
                  <a:cubicBezTo>
                    <a:pt x="575" y="5299"/>
                    <a:pt x="593" y="5317"/>
                    <a:pt x="629" y="5335"/>
                  </a:cubicBezTo>
                  <a:cubicBezTo>
                    <a:pt x="665" y="5371"/>
                    <a:pt x="701" y="5407"/>
                    <a:pt x="737" y="5442"/>
                  </a:cubicBezTo>
                  <a:cubicBezTo>
                    <a:pt x="754" y="5460"/>
                    <a:pt x="772" y="5514"/>
                    <a:pt x="754" y="5568"/>
                  </a:cubicBezTo>
                  <a:cubicBezTo>
                    <a:pt x="737" y="5604"/>
                    <a:pt x="701" y="5640"/>
                    <a:pt x="665" y="5640"/>
                  </a:cubicBezTo>
                  <a:lnTo>
                    <a:pt x="575" y="5640"/>
                  </a:lnTo>
                  <a:cubicBezTo>
                    <a:pt x="539" y="5622"/>
                    <a:pt x="503" y="5622"/>
                    <a:pt x="467" y="5604"/>
                  </a:cubicBezTo>
                  <a:lnTo>
                    <a:pt x="413" y="5586"/>
                  </a:lnTo>
                  <a:lnTo>
                    <a:pt x="413" y="5586"/>
                  </a:lnTo>
                  <a:cubicBezTo>
                    <a:pt x="485" y="5874"/>
                    <a:pt x="539" y="6143"/>
                    <a:pt x="611" y="6412"/>
                  </a:cubicBezTo>
                  <a:cubicBezTo>
                    <a:pt x="844" y="7113"/>
                    <a:pt x="1078" y="7813"/>
                    <a:pt x="1311" y="8424"/>
                  </a:cubicBezTo>
                  <a:cubicBezTo>
                    <a:pt x="1473" y="8765"/>
                    <a:pt x="1670" y="9106"/>
                    <a:pt x="1868" y="9429"/>
                  </a:cubicBezTo>
                  <a:cubicBezTo>
                    <a:pt x="1940" y="9537"/>
                    <a:pt x="2012" y="9645"/>
                    <a:pt x="2101" y="9771"/>
                  </a:cubicBezTo>
                  <a:cubicBezTo>
                    <a:pt x="2173" y="9034"/>
                    <a:pt x="2299" y="8316"/>
                    <a:pt x="2479" y="7616"/>
                  </a:cubicBezTo>
                  <a:lnTo>
                    <a:pt x="2479" y="7616"/>
                  </a:lnTo>
                  <a:cubicBezTo>
                    <a:pt x="2425" y="7669"/>
                    <a:pt x="2371" y="7705"/>
                    <a:pt x="2317" y="7759"/>
                  </a:cubicBezTo>
                  <a:cubicBezTo>
                    <a:pt x="2263" y="7831"/>
                    <a:pt x="2173" y="7903"/>
                    <a:pt x="2066" y="7939"/>
                  </a:cubicBezTo>
                  <a:cubicBezTo>
                    <a:pt x="2049" y="7945"/>
                    <a:pt x="2033" y="7948"/>
                    <a:pt x="2017" y="7948"/>
                  </a:cubicBezTo>
                  <a:cubicBezTo>
                    <a:pt x="1946" y="7948"/>
                    <a:pt x="1886" y="7887"/>
                    <a:pt x="1886" y="7813"/>
                  </a:cubicBezTo>
                  <a:cubicBezTo>
                    <a:pt x="1886" y="7705"/>
                    <a:pt x="1922" y="7598"/>
                    <a:pt x="1976" y="7490"/>
                  </a:cubicBezTo>
                  <a:cubicBezTo>
                    <a:pt x="2012" y="7400"/>
                    <a:pt x="2048" y="7328"/>
                    <a:pt x="2083" y="7238"/>
                  </a:cubicBezTo>
                  <a:cubicBezTo>
                    <a:pt x="2173" y="7059"/>
                    <a:pt x="2281" y="6897"/>
                    <a:pt x="2371" y="6736"/>
                  </a:cubicBezTo>
                  <a:cubicBezTo>
                    <a:pt x="2461" y="6556"/>
                    <a:pt x="2550" y="6376"/>
                    <a:pt x="2622" y="6197"/>
                  </a:cubicBezTo>
                  <a:cubicBezTo>
                    <a:pt x="2622" y="6179"/>
                    <a:pt x="2640" y="6143"/>
                    <a:pt x="2640" y="6125"/>
                  </a:cubicBezTo>
                  <a:cubicBezTo>
                    <a:pt x="2640" y="6107"/>
                    <a:pt x="2658" y="6089"/>
                    <a:pt x="2640" y="6089"/>
                  </a:cubicBezTo>
                  <a:lnTo>
                    <a:pt x="2640" y="6071"/>
                  </a:lnTo>
                  <a:cubicBezTo>
                    <a:pt x="2658" y="6035"/>
                    <a:pt x="2676" y="6017"/>
                    <a:pt x="2676" y="5999"/>
                  </a:cubicBezTo>
                  <a:cubicBezTo>
                    <a:pt x="2694" y="5927"/>
                    <a:pt x="2730" y="5874"/>
                    <a:pt x="2748" y="5802"/>
                  </a:cubicBezTo>
                  <a:cubicBezTo>
                    <a:pt x="2766" y="5550"/>
                    <a:pt x="2766" y="5299"/>
                    <a:pt x="2730" y="5047"/>
                  </a:cubicBezTo>
                  <a:cubicBezTo>
                    <a:pt x="2694" y="4742"/>
                    <a:pt x="2622" y="4419"/>
                    <a:pt x="2514" y="4131"/>
                  </a:cubicBezTo>
                  <a:cubicBezTo>
                    <a:pt x="2227" y="4634"/>
                    <a:pt x="1886" y="5101"/>
                    <a:pt x="1491" y="5532"/>
                  </a:cubicBezTo>
                  <a:cubicBezTo>
                    <a:pt x="1476" y="5547"/>
                    <a:pt x="1457" y="5554"/>
                    <a:pt x="1438" y="5554"/>
                  </a:cubicBezTo>
                  <a:cubicBezTo>
                    <a:pt x="1388" y="5554"/>
                    <a:pt x="1339" y="5508"/>
                    <a:pt x="1365" y="5442"/>
                  </a:cubicBezTo>
                  <a:cubicBezTo>
                    <a:pt x="1652" y="4958"/>
                    <a:pt x="1886" y="4437"/>
                    <a:pt x="2083" y="3898"/>
                  </a:cubicBezTo>
                  <a:cubicBezTo>
                    <a:pt x="2119" y="3772"/>
                    <a:pt x="2173" y="3629"/>
                    <a:pt x="2191" y="3485"/>
                  </a:cubicBezTo>
                  <a:cubicBezTo>
                    <a:pt x="2048" y="3233"/>
                    <a:pt x="1886" y="2982"/>
                    <a:pt x="1724" y="2731"/>
                  </a:cubicBezTo>
                  <a:lnTo>
                    <a:pt x="1652" y="2659"/>
                  </a:lnTo>
                  <a:cubicBezTo>
                    <a:pt x="1581" y="2838"/>
                    <a:pt x="1527" y="3036"/>
                    <a:pt x="1437" y="3233"/>
                  </a:cubicBezTo>
                  <a:cubicBezTo>
                    <a:pt x="1383" y="3413"/>
                    <a:pt x="1275" y="3557"/>
                    <a:pt x="1132" y="3682"/>
                  </a:cubicBezTo>
                  <a:cubicBezTo>
                    <a:pt x="1113" y="3692"/>
                    <a:pt x="1092" y="3696"/>
                    <a:pt x="1071" y="3696"/>
                  </a:cubicBezTo>
                  <a:cubicBezTo>
                    <a:pt x="1011" y="3696"/>
                    <a:pt x="952" y="3659"/>
                    <a:pt x="952" y="3593"/>
                  </a:cubicBezTo>
                  <a:cubicBezTo>
                    <a:pt x="970" y="3413"/>
                    <a:pt x="1006" y="3233"/>
                    <a:pt x="1042" y="3054"/>
                  </a:cubicBezTo>
                  <a:cubicBezTo>
                    <a:pt x="1114" y="2802"/>
                    <a:pt x="1150" y="2551"/>
                    <a:pt x="1203" y="2300"/>
                  </a:cubicBezTo>
                  <a:cubicBezTo>
                    <a:pt x="1221" y="2228"/>
                    <a:pt x="1239" y="2156"/>
                    <a:pt x="1257" y="2084"/>
                  </a:cubicBezTo>
                  <a:cubicBezTo>
                    <a:pt x="916" y="1617"/>
                    <a:pt x="611" y="1114"/>
                    <a:pt x="359" y="575"/>
                  </a:cubicBezTo>
                  <a:cubicBezTo>
                    <a:pt x="270" y="396"/>
                    <a:pt x="198" y="198"/>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8"/>
            <p:cNvSpPr/>
            <p:nvPr/>
          </p:nvSpPr>
          <p:spPr>
            <a:xfrm>
              <a:off x="1083110" y="1928688"/>
              <a:ext cx="376850" cy="459592"/>
            </a:xfrm>
            <a:custGeom>
              <a:rect b="b" l="l" r="r" t="t"/>
              <a:pathLst>
                <a:path extrusionOk="0" h="10076" w="8262">
                  <a:moveTo>
                    <a:pt x="1588" y="1"/>
                  </a:moveTo>
                  <a:cubicBezTo>
                    <a:pt x="1297" y="1"/>
                    <a:pt x="1008" y="103"/>
                    <a:pt x="773" y="330"/>
                  </a:cubicBezTo>
                  <a:cubicBezTo>
                    <a:pt x="486" y="599"/>
                    <a:pt x="360" y="976"/>
                    <a:pt x="432" y="1371"/>
                  </a:cubicBezTo>
                  <a:cubicBezTo>
                    <a:pt x="252" y="1928"/>
                    <a:pt x="162" y="2503"/>
                    <a:pt x="126" y="3096"/>
                  </a:cubicBezTo>
                  <a:cubicBezTo>
                    <a:pt x="37" y="4263"/>
                    <a:pt x="1" y="5592"/>
                    <a:pt x="414" y="6687"/>
                  </a:cubicBezTo>
                  <a:cubicBezTo>
                    <a:pt x="593" y="7262"/>
                    <a:pt x="970" y="7765"/>
                    <a:pt x="1491" y="8088"/>
                  </a:cubicBezTo>
                  <a:cubicBezTo>
                    <a:pt x="1752" y="8238"/>
                    <a:pt x="2068" y="8329"/>
                    <a:pt x="2375" y="8329"/>
                  </a:cubicBezTo>
                  <a:cubicBezTo>
                    <a:pt x="2767" y="8329"/>
                    <a:pt x="3146" y="8181"/>
                    <a:pt x="3377" y="7819"/>
                  </a:cubicBezTo>
                  <a:cubicBezTo>
                    <a:pt x="3718" y="7280"/>
                    <a:pt x="3449" y="6526"/>
                    <a:pt x="3287" y="5969"/>
                  </a:cubicBezTo>
                  <a:cubicBezTo>
                    <a:pt x="3215" y="5736"/>
                    <a:pt x="3144" y="5520"/>
                    <a:pt x="3054" y="5287"/>
                  </a:cubicBezTo>
                  <a:lnTo>
                    <a:pt x="3054" y="5287"/>
                  </a:lnTo>
                  <a:cubicBezTo>
                    <a:pt x="3233" y="5466"/>
                    <a:pt x="3413" y="5646"/>
                    <a:pt x="3557" y="5843"/>
                  </a:cubicBezTo>
                  <a:lnTo>
                    <a:pt x="3593" y="5897"/>
                  </a:lnTo>
                  <a:cubicBezTo>
                    <a:pt x="3610" y="5915"/>
                    <a:pt x="3610" y="5933"/>
                    <a:pt x="3628" y="5951"/>
                  </a:cubicBezTo>
                  <a:cubicBezTo>
                    <a:pt x="3664" y="6023"/>
                    <a:pt x="3718" y="6095"/>
                    <a:pt x="3754" y="6167"/>
                  </a:cubicBezTo>
                  <a:cubicBezTo>
                    <a:pt x="3844" y="6310"/>
                    <a:pt x="3916" y="6472"/>
                    <a:pt x="3988" y="6616"/>
                  </a:cubicBezTo>
                  <a:cubicBezTo>
                    <a:pt x="3988" y="6651"/>
                    <a:pt x="4006" y="6669"/>
                    <a:pt x="4006" y="6669"/>
                  </a:cubicBezTo>
                  <a:cubicBezTo>
                    <a:pt x="4006" y="6687"/>
                    <a:pt x="4006" y="6705"/>
                    <a:pt x="4024" y="6723"/>
                  </a:cubicBezTo>
                  <a:lnTo>
                    <a:pt x="4077" y="6885"/>
                  </a:lnTo>
                  <a:cubicBezTo>
                    <a:pt x="4113" y="7047"/>
                    <a:pt x="4149" y="7226"/>
                    <a:pt x="4185" y="7388"/>
                  </a:cubicBezTo>
                  <a:cubicBezTo>
                    <a:pt x="4185" y="7442"/>
                    <a:pt x="4203" y="7496"/>
                    <a:pt x="4203" y="7549"/>
                  </a:cubicBezTo>
                  <a:cubicBezTo>
                    <a:pt x="4203" y="7603"/>
                    <a:pt x="4203" y="7603"/>
                    <a:pt x="4203" y="7621"/>
                  </a:cubicBezTo>
                  <a:cubicBezTo>
                    <a:pt x="4203" y="7639"/>
                    <a:pt x="4203" y="7657"/>
                    <a:pt x="4203" y="7675"/>
                  </a:cubicBezTo>
                  <a:cubicBezTo>
                    <a:pt x="4203" y="7837"/>
                    <a:pt x="4203" y="7998"/>
                    <a:pt x="4185" y="8178"/>
                  </a:cubicBezTo>
                  <a:cubicBezTo>
                    <a:pt x="4149" y="8573"/>
                    <a:pt x="4077" y="8932"/>
                    <a:pt x="4257" y="9327"/>
                  </a:cubicBezTo>
                  <a:cubicBezTo>
                    <a:pt x="4508" y="9758"/>
                    <a:pt x="4975" y="10046"/>
                    <a:pt x="5478" y="10064"/>
                  </a:cubicBezTo>
                  <a:cubicBezTo>
                    <a:pt x="5553" y="10071"/>
                    <a:pt x="5627" y="10076"/>
                    <a:pt x="5700" y="10076"/>
                  </a:cubicBezTo>
                  <a:cubicBezTo>
                    <a:pt x="5804" y="10076"/>
                    <a:pt x="5904" y="10067"/>
                    <a:pt x="5999" y="10046"/>
                  </a:cubicBezTo>
                  <a:cubicBezTo>
                    <a:pt x="6061" y="10053"/>
                    <a:pt x="6124" y="10057"/>
                    <a:pt x="6187" y="10057"/>
                  </a:cubicBezTo>
                  <a:cubicBezTo>
                    <a:pt x="6575" y="10057"/>
                    <a:pt x="6962" y="9916"/>
                    <a:pt x="7256" y="9669"/>
                  </a:cubicBezTo>
                  <a:cubicBezTo>
                    <a:pt x="7939" y="9166"/>
                    <a:pt x="8262" y="8214"/>
                    <a:pt x="8208" y="7370"/>
                  </a:cubicBezTo>
                  <a:cubicBezTo>
                    <a:pt x="8064" y="5251"/>
                    <a:pt x="6125" y="4191"/>
                    <a:pt x="4688" y="2934"/>
                  </a:cubicBezTo>
                  <a:cubicBezTo>
                    <a:pt x="4257" y="2557"/>
                    <a:pt x="3862" y="2162"/>
                    <a:pt x="3521" y="1731"/>
                  </a:cubicBezTo>
                  <a:cubicBezTo>
                    <a:pt x="3179" y="1318"/>
                    <a:pt x="2946" y="797"/>
                    <a:pt x="2569" y="420"/>
                  </a:cubicBezTo>
                  <a:cubicBezTo>
                    <a:pt x="2302" y="153"/>
                    <a:pt x="1944" y="1"/>
                    <a:pt x="1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a:off x="847199" y="1859538"/>
              <a:ext cx="559529" cy="710780"/>
            </a:xfrm>
            <a:custGeom>
              <a:rect b="b" l="l" r="r" t="t"/>
              <a:pathLst>
                <a:path extrusionOk="0" h="15583" w="12267">
                  <a:moveTo>
                    <a:pt x="0" y="14381"/>
                  </a:moveTo>
                  <a:cubicBezTo>
                    <a:pt x="0" y="14381"/>
                    <a:pt x="1" y="14382"/>
                    <a:pt x="1" y="14382"/>
                  </a:cubicBezTo>
                  <a:lnTo>
                    <a:pt x="1" y="14382"/>
                  </a:lnTo>
                  <a:cubicBezTo>
                    <a:pt x="1" y="14382"/>
                    <a:pt x="0" y="14381"/>
                    <a:pt x="0" y="14381"/>
                  </a:cubicBezTo>
                  <a:close/>
                  <a:moveTo>
                    <a:pt x="4075" y="1"/>
                  </a:moveTo>
                  <a:cubicBezTo>
                    <a:pt x="3800" y="1"/>
                    <a:pt x="3507" y="61"/>
                    <a:pt x="3197" y="194"/>
                  </a:cubicBezTo>
                  <a:cubicBezTo>
                    <a:pt x="1006" y="1127"/>
                    <a:pt x="467" y="7557"/>
                    <a:pt x="3305" y="7988"/>
                  </a:cubicBezTo>
                  <a:cubicBezTo>
                    <a:pt x="3382" y="8002"/>
                    <a:pt x="3457" y="8008"/>
                    <a:pt x="3531" y="8008"/>
                  </a:cubicBezTo>
                  <a:cubicBezTo>
                    <a:pt x="3834" y="8008"/>
                    <a:pt x="4111" y="7909"/>
                    <a:pt x="4400" y="7880"/>
                  </a:cubicBezTo>
                  <a:cubicBezTo>
                    <a:pt x="4470" y="7872"/>
                    <a:pt x="4537" y="7868"/>
                    <a:pt x="4601" y="7868"/>
                  </a:cubicBezTo>
                  <a:cubicBezTo>
                    <a:pt x="6038" y="7868"/>
                    <a:pt x="5860" y="9938"/>
                    <a:pt x="5155" y="10987"/>
                  </a:cubicBezTo>
                  <a:cubicBezTo>
                    <a:pt x="4092" y="12528"/>
                    <a:pt x="166" y="14383"/>
                    <a:pt x="5" y="14383"/>
                  </a:cubicBezTo>
                  <a:cubicBezTo>
                    <a:pt x="3" y="14383"/>
                    <a:pt x="1" y="14382"/>
                    <a:pt x="1" y="14382"/>
                  </a:cubicBezTo>
                  <a:lnTo>
                    <a:pt x="1" y="14382"/>
                  </a:lnTo>
                  <a:cubicBezTo>
                    <a:pt x="801" y="15096"/>
                    <a:pt x="2203" y="15583"/>
                    <a:pt x="3864" y="15583"/>
                  </a:cubicBezTo>
                  <a:cubicBezTo>
                    <a:pt x="6417" y="15583"/>
                    <a:pt x="9581" y="14434"/>
                    <a:pt x="12105" y="11203"/>
                  </a:cubicBezTo>
                  <a:cubicBezTo>
                    <a:pt x="12267" y="11005"/>
                    <a:pt x="11117" y="10574"/>
                    <a:pt x="9178" y="10448"/>
                  </a:cubicBezTo>
                  <a:cubicBezTo>
                    <a:pt x="7238" y="10323"/>
                    <a:pt x="7220" y="9479"/>
                    <a:pt x="6987" y="7629"/>
                  </a:cubicBezTo>
                  <a:cubicBezTo>
                    <a:pt x="6807" y="6282"/>
                    <a:pt x="7040" y="4917"/>
                    <a:pt x="6897" y="3570"/>
                  </a:cubicBezTo>
                  <a:cubicBezTo>
                    <a:pt x="6758" y="2168"/>
                    <a:pt x="5735" y="1"/>
                    <a:pt x="40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a:off x="904535" y="1716450"/>
              <a:ext cx="533347" cy="436329"/>
            </a:xfrm>
            <a:custGeom>
              <a:rect b="b" l="l" r="r" t="t"/>
              <a:pathLst>
                <a:path extrusionOk="0" h="9566" w="11693">
                  <a:moveTo>
                    <a:pt x="1651" y="0"/>
                  </a:moveTo>
                  <a:cubicBezTo>
                    <a:pt x="1547" y="0"/>
                    <a:pt x="1443" y="20"/>
                    <a:pt x="1348" y="62"/>
                  </a:cubicBezTo>
                  <a:cubicBezTo>
                    <a:pt x="1042" y="170"/>
                    <a:pt x="791" y="403"/>
                    <a:pt x="629" y="673"/>
                  </a:cubicBezTo>
                  <a:cubicBezTo>
                    <a:pt x="306" y="1211"/>
                    <a:pt x="90" y="1822"/>
                    <a:pt x="36" y="2451"/>
                  </a:cubicBezTo>
                  <a:cubicBezTo>
                    <a:pt x="1" y="2810"/>
                    <a:pt x="36" y="3151"/>
                    <a:pt x="126" y="3474"/>
                  </a:cubicBezTo>
                  <a:cubicBezTo>
                    <a:pt x="162" y="3708"/>
                    <a:pt x="270" y="3941"/>
                    <a:pt x="432" y="4121"/>
                  </a:cubicBezTo>
                  <a:cubicBezTo>
                    <a:pt x="306" y="4534"/>
                    <a:pt x="162" y="5019"/>
                    <a:pt x="288" y="5414"/>
                  </a:cubicBezTo>
                  <a:cubicBezTo>
                    <a:pt x="309" y="5467"/>
                    <a:pt x="363" y="5502"/>
                    <a:pt x="414" y="5502"/>
                  </a:cubicBezTo>
                  <a:cubicBezTo>
                    <a:pt x="448" y="5502"/>
                    <a:pt x="482" y="5486"/>
                    <a:pt x="503" y="5450"/>
                  </a:cubicBezTo>
                  <a:cubicBezTo>
                    <a:pt x="719" y="5037"/>
                    <a:pt x="719" y="4552"/>
                    <a:pt x="1096" y="4211"/>
                  </a:cubicBezTo>
                  <a:cubicBezTo>
                    <a:pt x="1401" y="3905"/>
                    <a:pt x="1779" y="3726"/>
                    <a:pt x="2210" y="3708"/>
                  </a:cubicBezTo>
                  <a:cubicBezTo>
                    <a:pt x="2623" y="3708"/>
                    <a:pt x="2838" y="3923"/>
                    <a:pt x="3018" y="4246"/>
                  </a:cubicBezTo>
                  <a:cubicBezTo>
                    <a:pt x="3287" y="4713"/>
                    <a:pt x="3610" y="5144"/>
                    <a:pt x="4005" y="5522"/>
                  </a:cubicBezTo>
                  <a:cubicBezTo>
                    <a:pt x="4623" y="6057"/>
                    <a:pt x="5512" y="6560"/>
                    <a:pt x="6378" y="6560"/>
                  </a:cubicBezTo>
                  <a:cubicBezTo>
                    <a:pt x="6646" y="6560"/>
                    <a:pt x="6912" y="6512"/>
                    <a:pt x="7166" y="6402"/>
                  </a:cubicBezTo>
                  <a:lnTo>
                    <a:pt x="7238" y="6366"/>
                  </a:lnTo>
                  <a:lnTo>
                    <a:pt x="7382" y="6509"/>
                  </a:lnTo>
                  <a:cubicBezTo>
                    <a:pt x="7525" y="6671"/>
                    <a:pt x="7669" y="6851"/>
                    <a:pt x="7795" y="7012"/>
                  </a:cubicBezTo>
                  <a:cubicBezTo>
                    <a:pt x="7867" y="7102"/>
                    <a:pt x="7921" y="7174"/>
                    <a:pt x="7974" y="7264"/>
                  </a:cubicBezTo>
                  <a:lnTo>
                    <a:pt x="8046" y="7353"/>
                  </a:lnTo>
                  <a:lnTo>
                    <a:pt x="8118" y="7461"/>
                  </a:lnTo>
                  <a:lnTo>
                    <a:pt x="8872" y="8575"/>
                  </a:lnTo>
                  <a:cubicBezTo>
                    <a:pt x="9178" y="9024"/>
                    <a:pt x="9501" y="9491"/>
                    <a:pt x="10094" y="9562"/>
                  </a:cubicBezTo>
                  <a:cubicBezTo>
                    <a:pt x="10125" y="9565"/>
                    <a:pt x="10157" y="9566"/>
                    <a:pt x="10189" y="9566"/>
                  </a:cubicBezTo>
                  <a:cubicBezTo>
                    <a:pt x="10657" y="9566"/>
                    <a:pt x="11097" y="9319"/>
                    <a:pt x="11333" y="8898"/>
                  </a:cubicBezTo>
                  <a:cubicBezTo>
                    <a:pt x="11548" y="8431"/>
                    <a:pt x="11566" y="7910"/>
                    <a:pt x="11387" y="7425"/>
                  </a:cubicBezTo>
                  <a:cubicBezTo>
                    <a:pt x="11117" y="6527"/>
                    <a:pt x="10489" y="5791"/>
                    <a:pt x="9663" y="5342"/>
                  </a:cubicBezTo>
                  <a:cubicBezTo>
                    <a:pt x="9357" y="5180"/>
                    <a:pt x="9034" y="5037"/>
                    <a:pt x="8711" y="4929"/>
                  </a:cubicBezTo>
                  <a:cubicBezTo>
                    <a:pt x="9214" y="4803"/>
                    <a:pt x="9681" y="4570"/>
                    <a:pt x="10094" y="4264"/>
                  </a:cubicBezTo>
                  <a:cubicBezTo>
                    <a:pt x="10902" y="3636"/>
                    <a:pt x="11692" y="2361"/>
                    <a:pt x="10974" y="1391"/>
                  </a:cubicBezTo>
                  <a:cubicBezTo>
                    <a:pt x="10731" y="1064"/>
                    <a:pt x="10359" y="884"/>
                    <a:pt x="9976" y="884"/>
                  </a:cubicBezTo>
                  <a:cubicBezTo>
                    <a:pt x="9792" y="884"/>
                    <a:pt x="9605" y="926"/>
                    <a:pt x="9429" y="1014"/>
                  </a:cubicBezTo>
                  <a:cubicBezTo>
                    <a:pt x="8980" y="1229"/>
                    <a:pt x="8819" y="1750"/>
                    <a:pt x="8495" y="2109"/>
                  </a:cubicBezTo>
                  <a:cubicBezTo>
                    <a:pt x="8057" y="2560"/>
                    <a:pt x="7508" y="2697"/>
                    <a:pt x="6928" y="2697"/>
                  </a:cubicBezTo>
                  <a:cubicBezTo>
                    <a:pt x="6629" y="2697"/>
                    <a:pt x="6322" y="2661"/>
                    <a:pt x="6017" y="2612"/>
                  </a:cubicBezTo>
                  <a:cubicBezTo>
                    <a:pt x="5748" y="2576"/>
                    <a:pt x="5478" y="2522"/>
                    <a:pt x="5191" y="2468"/>
                  </a:cubicBezTo>
                  <a:cubicBezTo>
                    <a:pt x="5334" y="2468"/>
                    <a:pt x="5460" y="2451"/>
                    <a:pt x="5604" y="2433"/>
                  </a:cubicBezTo>
                  <a:cubicBezTo>
                    <a:pt x="6035" y="2361"/>
                    <a:pt x="6663" y="2235"/>
                    <a:pt x="6681" y="1696"/>
                  </a:cubicBezTo>
                  <a:cubicBezTo>
                    <a:pt x="6699" y="1283"/>
                    <a:pt x="6304" y="924"/>
                    <a:pt x="5963" y="762"/>
                  </a:cubicBezTo>
                  <a:cubicBezTo>
                    <a:pt x="5656" y="617"/>
                    <a:pt x="5334" y="544"/>
                    <a:pt x="4998" y="544"/>
                  </a:cubicBezTo>
                  <a:cubicBezTo>
                    <a:pt x="4961" y="544"/>
                    <a:pt x="4923" y="545"/>
                    <a:pt x="4885" y="547"/>
                  </a:cubicBezTo>
                  <a:cubicBezTo>
                    <a:pt x="4131" y="547"/>
                    <a:pt x="3413" y="744"/>
                    <a:pt x="2748" y="1104"/>
                  </a:cubicBezTo>
                  <a:cubicBezTo>
                    <a:pt x="2659" y="1157"/>
                    <a:pt x="2551" y="1229"/>
                    <a:pt x="2461" y="1283"/>
                  </a:cubicBezTo>
                  <a:cubicBezTo>
                    <a:pt x="2461" y="1229"/>
                    <a:pt x="2479" y="1175"/>
                    <a:pt x="2479" y="1122"/>
                  </a:cubicBezTo>
                  <a:cubicBezTo>
                    <a:pt x="2515" y="816"/>
                    <a:pt x="2425" y="493"/>
                    <a:pt x="2228" y="224"/>
                  </a:cubicBezTo>
                  <a:cubicBezTo>
                    <a:pt x="2072" y="80"/>
                    <a:pt x="1860" y="0"/>
                    <a:pt x="1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a:off x="953706" y="2095039"/>
              <a:ext cx="37722" cy="23445"/>
            </a:xfrm>
            <a:custGeom>
              <a:rect b="b" l="l" r="r" t="t"/>
              <a:pathLst>
                <a:path extrusionOk="0" h="514" w="827">
                  <a:moveTo>
                    <a:pt x="631" y="1"/>
                  </a:moveTo>
                  <a:cubicBezTo>
                    <a:pt x="618" y="1"/>
                    <a:pt x="605" y="2"/>
                    <a:pt x="593" y="5"/>
                  </a:cubicBezTo>
                  <a:cubicBezTo>
                    <a:pt x="395" y="59"/>
                    <a:pt x="198" y="23"/>
                    <a:pt x="0" y="77"/>
                  </a:cubicBezTo>
                  <a:cubicBezTo>
                    <a:pt x="90" y="203"/>
                    <a:pt x="216" y="311"/>
                    <a:pt x="377" y="364"/>
                  </a:cubicBezTo>
                  <a:cubicBezTo>
                    <a:pt x="418" y="392"/>
                    <a:pt x="596" y="514"/>
                    <a:pt x="701" y="514"/>
                  </a:cubicBezTo>
                  <a:cubicBezTo>
                    <a:pt x="734" y="514"/>
                    <a:pt x="760" y="502"/>
                    <a:pt x="772" y="472"/>
                  </a:cubicBezTo>
                  <a:cubicBezTo>
                    <a:pt x="808" y="382"/>
                    <a:pt x="826" y="275"/>
                    <a:pt x="808" y="167"/>
                  </a:cubicBezTo>
                  <a:cubicBezTo>
                    <a:pt x="790" y="149"/>
                    <a:pt x="790" y="131"/>
                    <a:pt x="772" y="95"/>
                  </a:cubicBezTo>
                  <a:cubicBezTo>
                    <a:pt x="757" y="36"/>
                    <a:pt x="693" y="1"/>
                    <a:pt x="631" y="1"/>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a:off x="953706" y="2019093"/>
              <a:ext cx="28690" cy="89309"/>
            </a:xfrm>
            <a:custGeom>
              <a:rect b="b" l="l" r="r" t="t"/>
              <a:pathLst>
                <a:path extrusionOk="0" h="1958" w="629">
                  <a:moveTo>
                    <a:pt x="359" y="0"/>
                  </a:moveTo>
                  <a:cubicBezTo>
                    <a:pt x="431" y="180"/>
                    <a:pt x="467" y="359"/>
                    <a:pt x="467" y="539"/>
                  </a:cubicBezTo>
                  <a:cubicBezTo>
                    <a:pt x="485" y="700"/>
                    <a:pt x="467" y="880"/>
                    <a:pt x="413" y="1042"/>
                  </a:cubicBezTo>
                  <a:cubicBezTo>
                    <a:pt x="377" y="1203"/>
                    <a:pt x="234" y="1257"/>
                    <a:pt x="90" y="1437"/>
                  </a:cubicBezTo>
                  <a:cubicBezTo>
                    <a:pt x="72" y="1473"/>
                    <a:pt x="36" y="1527"/>
                    <a:pt x="18" y="1580"/>
                  </a:cubicBezTo>
                  <a:cubicBezTo>
                    <a:pt x="0" y="1634"/>
                    <a:pt x="0" y="1724"/>
                    <a:pt x="18" y="1778"/>
                  </a:cubicBezTo>
                  <a:cubicBezTo>
                    <a:pt x="54" y="1832"/>
                    <a:pt x="108" y="1868"/>
                    <a:pt x="162" y="1886"/>
                  </a:cubicBezTo>
                  <a:cubicBezTo>
                    <a:pt x="198" y="1904"/>
                    <a:pt x="234" y="1940"/>
                    <a:pt x="270" y="1958"/>
                  </a:cubicBezTo>
                  <a:lnTo>
                    <a:pt x="287" y="1940"/>
                  </a:lnTo>
                  <a:cubicBezTo>
                    <a:pt x="270" y="1850"/>
                    <a:pt x="180" y="1742"/>
                    <a:pt x="180" y="1706"/>
                  </a:cubicBezTo>
                  <a:cubicBezTo>
                    <a:pt x="198" y="1652"/>
                    <a:pt x="234" y="1616"/>
                    <a:pt x="287" y="1563"/>
                  </a:cubicBezTo>
                  <a:cubicBezTo>
                    <a:pt x="341" y="1509"/>
                    <a:pt x="395" y="1437"/>
                    <a:pt x="467" y="1365"/>
                  </a:cubicBezTo>
                  <a:cubicBezTo>
                    <a:pt x="521" y="1293"/>
                    <a:pt x="575" y="1185"/>
                    <a:pt x="593" y="1096"/>
                  </a:cubicBezTo>
                  <a:cubicBezTo>
                    <a:pt x="629" y="898"/>
                    <a:pt x="629" y="700"/>
                    <a:pt x="593" y="521"/>
                  </a:cubicBezTo>
                  <a:cubicBezTo>
                    <a:pt x="557" y="323"/>
                    <a:pt x="485" y="162"/>
                    <a:pt x="395"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8"/>
            <p:cNvSpPr/>
            <p:nvPr/>
          </p:nvSpPr>
          <p:spPr>
            <a:xfrm>
              <a:off x="951242" y="2136227"/>
              <a:ext cx="48349" cy="13456"/>
            </a:xfrm>
            <a:custGeom>
              <a:rect b="b" l="l" r="r" t="t"/>
              <a:pathLst>
                <a:path extrusionOk="0" h="295" w="1060">
                  <a:moveTo>
                    <a:pt x="1042" y="0"/>
                  </a:moveTo>
                  <a:cubicBezTo>
                    <a:pt x="952" y="0"/>
                    <a:pt x="862" y="18"/>
                    <a:pt x="772" y="36"/>
                  </a:cubicBezTo>
                  <a:cubicBezTo>
                    <a:pt x="701" y="54"/>
                    <a:pt x="629" y="90"/>
                    <a:pt x="539" y="108"/>
                  </a:cubicBezTo>
                  <a:cubicBezTo>
                    <a:pt x="494" y="112"/>
                    <a:pt x="449" y="115"/>
                    <a:pt x="405" y="115"/>
                  </a:cubicBezTo>
                  <a:cubicBezTo>
                    <a:pt x="271" y="115"/>
                    <a:pt x="139" y="95"/>
                    <a:pt x="18" y="54"/>
                  </a:cubicBezTo>
                  <a:lnTo>
                    <a:pt x="0" y="54"/>
                  </a:lnTo>
                  <a:cubicBezTo>
                    <a:pt x="162" y="180"/>
                    <a:pt x="341" y="270"/>
                    <a:pt x="539" y="288"/>
                  </a:cubicBezTo>
                  <a:cubicBezTo>
                    <a:pt x="566" y="292"/>
                    <a:pt x="593" y="294"/>
                    <a:pt x="620" y="294"/>
                  </a:cubicBezTo>
                  <a:cubicBezTo>
                    <a:pt x="700" y="294"/>
                    <a:pt x="777" y="274"/>
                    <a:pt x="844" y="234"/>
                  </a:cubicBezTo>
                  <a:cubicBezTo>
                    <a:pt x="934" y="198"/>
                    <a:pt x="1006" y="108"/>
                    <a:pt x="1060" y="18"/>
                  </a:cubicBezTo>
                  <a:lnTo>
                    <a:pt x="1042" y="0"/>
                  </a:ln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a:off x="976603" y="2150367"/>
              <a:ext cx="22989" cy="17013"/>
            </a:xfrm>
            <a:custGeom>
              <a:rect b="b" l="l" r="r" t="t"/>
              <a:pathLst>
                <a:path extrusionOk="0" h="373" w="504">
                  <a:moveTo>
                    <a:pt x="432" y="0"/>
                  </a:moveTo>
                  <a:cubicBezTo>
                    <a:pt x="419" y="0"/>
                    <a:pt x="405" y="5"/>
                    <a:pt x="396" y="14"/>
                  </a:cubicBezTo>
                  <a:cubicBezTo>
                    <a:pt x="378" y="14"/>
                    <a:pt x="360" y="31"/>
                    <a:pt x="342" y="31"/>
                  </a:cubicBezTo>
                  <a:lnTo>
                    <a:pt x="324" y="49"/>
                  </a:lnTo>
                  <a:lnTo>
                    <a:pt x="181" y="49"/>
                  </a:lnTo>
                  <a:cubicBezTo>
                    <a:pt x="145" y="67"/>
                    <a:pt x="127" y="67"/>
                    <a:pt x="91" y="67"/>
                  </a:cubicBezTo>
                  <a:cubicBezTo>
                    <a:pt x="73" y="85"/>
                    <a:pt x="37" y="121"/>
                    <a:pt x="19" y="139"/>
                  </a:cubicBezTo>
                  <a:cubicBezTo>
                    <a:pt x="1" y="175"/>
                    <a:pt x="1" y="211"/>
                    <a:pt x="1" y="247"/>
                  </a:cubicBezTo>
                  <a:cubicBezTo>
                    <a:pt x="1" y="265"/>
                    <a:pt x="19" y="301"/>
                    <a:pt x="37" y="319"/>
                  </a:cubicBezTo>
                  <a:cubicBezTo>
                    <a:pt x="55" y="355"/>
                    <a:pt x="91" y="373"/>
                    <a:pt x="127" y="373"/>
                  </a:cubicBezTo>
                  <a:lnTo>
                    <a:pt x="234" y="373"/>
                  </a:lnTo>
                  <a:cubicBezTo>
                    <a:pt x="270" y="355"/>
                    <a:pt x="288" y="337"/>
                    <a:pt x="306" y="337"/>
                  </a:cubicBezTo>
                  <a:cubicBezTo>
                    <a:pt x="342" y="301"/>
                    <a:pt x="378" y="283"/>
                    <a:pt x="396" y="247"/>
                  </a:cubicBezTo>
                  <a:cubicBezTo>
                    <a:pt x="414" y="229"/>
                    <a:pt x="432" y="193"/>
                    <a:pt x="450" y="175"/>
                  </a:cubicBezTo>
                  <a:lnTo>
                    <a:pt x="468" y="157"/>
                  </a:lnTo>
                  <a:cubicBezTo>
                    <a:pt x="486" y="139"/>
                    <a:pt x="486" y="121"/>
                    <a:pt x="486" y="103"/>
                  </a:cubicBezTo>
                  <a:cubicBezTo>
                    <a:pt x="486" y="85"/>
                    <a:pt x="486" y="85"/>
                    <a:pt x="486" y="67"/>
                  </a:cubicBezTo>
                  <a:cubicBezTo>
                    <a:pt x="504" y="49"/>
                    <a:pt x="486" y="31"/>
                    <a:pt x="468" y="14"/>
                  </a:cubicBezTo>
                  <a:cubicBezTo>
                    <a:pt x="459" y="5"/>
                    <a:pt x="445" y="0"/>
                    <a:pt x="432" y="0"/>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a:off x="817140" y="1921526"/>
              <a:ext cx="438062" cy="191892"/>
            </a:xfrm>
            <a:custGeom>
              <a:rect b="b" l="l" r="r" t="t"/>
              <a:pathLst>
                <a:path extrusionOk="0" h="4207" w="9604">
                  <a:moveTo>
                    <a:pt x="295" y="1"/>
                  </a:moveTo>
                  <a:cubicBezTo>
                    <a:pt x="95" y="1"/>
                    <a:pt x="0" y="223"/>
                    <a:pt x="139" y="379"/>
                  </a:cubicBezTo>
                  <a:cubicBezTo>
                    <a:pt x="210" y="469"/>
                    <a:pt x="264" y="559"/>
                    <a:pt x="318" y="666"/>
                  </a:cubicBezTo>
                  <a:cubicBezTo>
                    <a:pt x="354" y="774"/>
                    <a:pt x="408" y="882"/>
                    <a:pt x="462" y="1044"/>
                  </a:cubicBezTo>
                  <a:lnTo>
                    <a:pt x="444" y="1044"/>
                  </a:lnTo>
                  <a:cubicBezTo>
                    <a:pt x="354" y="1061"/>
                    <a:pt x="282" y="1097"/>
                    <a:pt x="210" y="1169"/>
                  </a:cubicBezTo>
                  <a:cubicBezTo>
                    <a:pt x="157" y="1205"/>
                    <a:pt x="121" y="1259"/>
                    <a:pt x="103" y="1313"/>
                  </a:cubicBezTo>
                  <a:cubicBezTo>
                    <a:pt x="85" y="1367"/>
                    <a:pt x="67" y="1421"/>
                    <a:pt x="67" y="1475"/>
                  </a:cubicBezTo>
                  <a:cubicBezTo>
                    <a:pt x="67" y="1564"/>
                    <a:pt x="85" y="1636"/>
                    <a:pt x="121" y="1708"/>
                  </a:cubicBezTo>
                  <a:cubicBezTo>
                    <a:pt x="139" y="1798"/>
                    <a:pt x="192" y="1870"/>
                    <a:pt x="246" y="1941"/>
                  </a:cubicBezTo>
                  <a:cubicBezTo>
                    <a:pt x="318" y="2049"/>
                    <a:pt x="390" y="2157"/>
                    <a:pt x="480" y="2247"/>
                  </a:cubicBezTo>
                  <a:cubicBezTo>
                    <a:pt x="570" y="2337"/>
                    <a:pt x="659" y="2390"/>
                    <a:pt x="767" y="2462"/>
                  </a:cubicBezTo>
                  <a:cubicBezTo>
                    <a:pt x="677" y="2534"/>
                    <a:pt x="623" y="2642"/>
                    <a:pt x="588" y="2750"/>
                  </a:cubicBezTo>
                  <a:cubicBezTo>
                    <a:pt x="534" y="2983"/>
                    <a:pt x="606" y="3253"/>
                    <a:pt x="785" y="3414"/>
                  </a:cubicBezTo>
                  <a:cubicBezTo>
                    <a:pt x="992" y="3595"/>
                    <a:pt x="1255" y="3692"/>
                    <a:pt x="1520" y="3692"/>
                  </a:cubicBezTo>
                  <a:cubicBezTo>
                    <a:pt x="1623" y="3692"/>
                    <a:pt x="1726" y="3678"/>
                    <a:pt x="1827" y="3648"/>
                  </a:cubicBezTo>
                  <a:cubicBezTo>
                    <a:pt x="1988" y="3612"/>
                    <a:pt x="2132" y="3540"/>
                    <a:pt x="2276" y="3468"/>
                  </a:cubicBezTo>
                  <a:cubicBezTo>
                    <a:pt x="2437" y="3396"/>
                    <a:pt x="2581" y="3306"/>
                    <a:pt x="2707" y="3217"/>
                  </a:cubicBezTo>
                  <a:cubicBezTo>
                    <a:pt x="2832" y="3127"/>
                    <a:pt x="2958" y="3019"/>
                    <a:pt x="3066" y="2911"/>
                  </a:cubicBezTo>
                  <a:cubicBezTo>
                    <a:pt x="3120" y="2857"/>
                    <a:pt x="3156" y="2804"/>
                    <a:pt x="3192" y="2732"/>
                  </a:cubicBezTo>
                  <a:cubicBezTo>
                    <a:pt x="3335" y="2660"/>
                    <a:pt x="3425" y="2588"/>
                    <a:pt x="3425" y="2588"/>
                  </a:cubicBezTo>
                  <a:cubicBezTo>
                    <a:pt x="3470" y="2579"/>
                    <a:pt x="3519" y="2575"/>
                    <a:pt x="3571" y="2575"/>
                  </a:cubicBezTo>
                  <a:cubicBezTo>
                    <a:pt x="3623" y="2575"/>
                    <a:pt x="3677" y="2579"/>
                    <a:pt x="3730" y="2588"/>
                  </a:cubicBezTo>
                  <a:lnTo>
                    <a:pt x="3784" y="2642"/>
                  </a:lnTo>
                  <a:cubicBezTo>
                    <a:pt x="3910" y="2750"/>
                    <a:pt x="4018" y="2875"/>
                    <a:pt x="4126" y="3001"/>
                  </a:cubicBezTo>
                  <a:cubicBezTo>
                    <a:pt x="4359" y="3324"/>
                    <a:pt x="4646" y="3612"/>
                    <a:pt x="4952" y="3863"/>
                  </a:cubicBezTo>
                  <a:cubicBezTo>
                    <a:pt x="5229" y="4052"/>
                    <a:pt x="5622" y="4206"/>
                    <a:pt x="5987" y="4206"/>
                  </a:cubicBezTo>
                  <a:cubicBezTo>
                    <a:pt x="6141" y="4206"/>
                    <a:pt x="6291" y="4179"/>
                    <a:pt x="6424" y="4115"/>
                  </a:cubicBezTo>
                  <a:cubicBezTo>
                    <a:pt x="6730" y="3971"/>
                    <a:pt x="6909" y="3630"/>
                    <a:pt x="6837" y="3306"/>
                  </a:cubicBezTo>
                  <a:cubicBezTo>
                    <a:pt x="6837" y="3288"/>
                    <a:pt x="6837" y="3288"/>
                    <a:pt x="6837" y="3270"/>
                  </a:cubicBezTo>
                  <a:lnTo>
                    <a:pt x="7035" y="3145"/>
                  </a:lnTo>
                  <a:cubicBezTo>
                    <a:pt x="7179" y="3181"/>
                    <a:pt x="7322" y="3199"/>
                    <a:pt x="7484" y="3199"/>
                  </a:cubicBezTo>
                  <a:cubicBezTo>
                    <a:pt x="7915" y="3181"/>
                    <a:pt x="8328" y="2983"/>
                    <a:pt x="8597" y="2642"/>
                  </a:cubicBezTo>
                  <a:cubicBezTo>
                    <a:pt x="8633" y="2624"/>
                    <a:pt x="8651" y="2606"/>
                    <a:pt x="8669" y="2588"/>
                  </a:cubicBezTo>
                  <a:cubicBezTo>
                    <a:pt x="8759" y="2516"/>
                    <a:pt x="8813" y="2408"/>
                    <a:pt x="8849" y="2301"/>
                  </a:cubicBezTo>
                  <a:cubicBezTo>
                    <a:pt x="8921" y="2049"/>
                    <a:pt x="8867" y="1798"/>
                    <a:pt x="8705" y="1618"/>
                  </a:cubicBezTo>
                  <a:cubicBezTo>
                    <a:pt x="8669" y="1582"/>
                    <a:pt x="8633" y="1546"/>
                    <a:pt x="8597" y="1528"/>
                  </a:cubicBezTo>
                  <a:cubicBezTo>
                    <a:pt x="8849" y="1439"/>
                    <a:pt x="9100" y="1313"/>
                    <a:pt x="9298" y="1151"/>
                  </a:cubicBezTo>
                  <a:cubicBezTo>
                    <a:pt x="9531" y="954"/>
                    <a:pt x="9603" y="630"/>
                    <a:pt x="9477" y="379"/>
                  </a:cubicBezTo>
                  <a:cubicBezTo>
                    <a:pt x="9343" y="191"/>
                    <a:pt x="9139" y="94"/>
                    <a:pt x="8932" y="94"/>
                  </a:cubicBezTo>
                  <a:cubicBezTo>
                    <a:pt x="8862" y="94"/>
                    <a:pt x="8791" y="105"/>
                    <a:pt x="8723" y="128"/>
                  </a:cubicBezTo>
                  <a:cubicBezTo>
                    <a:pt x="8382" y="199"/>
                    <a:pt x="8059" y="325"/>
                    <a:pt x="7735" y="415"/>
                  </a:cubicBezTo>
                  <a:cubicBezTo>
                    <a:pt x="7412" y="505"/>
                    <a:pt x="7107" y="595"/>
                    <a:pt x="6801" y="702"/>
                  </a:cubicBezTo>
                  <a:lnTo>
                    <a:pt x="6370" y="846"/>
                  </a:lnTo>
                  <a:cubicBezTo>
                    <a:pt x="5598" y="954"/>
                    <a:pt x="4700" y="1097"/>
                    <a:pt x="4269" y="1205"/>
                  </a:cubicBezTo>
                  <a:cubicBezTo>
                    <a:pt x="4183" y="1226"/>
                    <a:pt x="4077" y="1235"/>
                    <a:pt x="3955" y="1235"/>
                  </a:cubicBezTo>
                  <a:cubicBezTo>
                    <a:pt x="3540" y="1235"/>
                    <a:pt x="2944" y="1128"/>
                    <a:pt x="2348" y="990"/>
                  </a:cubicBezTo>
                  <a:cubicBezTo>
                    <a:pt x="2168" y="882"/>
                    <a:pt x="1988" y="774"/>
                    <a:pt x="1791" y="684"/>
                  </a:cubicBezTo>
                  <a:cubicBezTo>
                    <a:pt x="1575" y="559"/>
                    <a:pt x="1306" y="433"/>
                    <a:pt x="1072" y="307"/>
                  </a:cubicBezTo>
                  <a:lnTo>
                    <a:pt x="713" y="146"/>
                  </a:lnTo>
                  <a:cubicBezTo>
                    <a:pt x="588" y="74"/>
                    <a:pt x="444" y="20"/>
                    <a:pt x="318" y="2"/>
                  </a:cubicBezTo>
                  <a:cubicBezTo>
                    <a:pt x="310" y="1"/>
                    <a:pt x="303" y="1"/>
                    <a:pt x="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a:off x="894545" y="1993458"/>
              <a:ext cx="50995" cy="48486"/>
            </a:xfrm>
            <a:custGeom>
              <a:rect b="b" l="l" r="r" t="t"/>
              <a:pathLst>
                <a:path extrusionOk="0" h="1063" w="1118">
                  <a:moveTo>
                    <a:pt x="323" y="1"/>
                  </a:moveTo>
                  <a:cubicBezTo>
                    <a:pt x="306" y="1"/>
                    <a:pt x="290" y="2"/>
                    <a:pt x="273" y="5"/>
                  </a:cubicBezTo>
                  <a:cubicBezTo>
                    <a:pt x="148" y="41"/>
                    <a:pt x="76" y="149"/>
                    <a:pt x="76" y="275"/>
                  </a:cubicBezTo>
                  <a:cubicBezTo>
                    <a:pt x="0" y="758"/>
                    <a:pt x="521" y="1063"/>
                    <a:pt x="806" y="1063"/>
                  </a:cubicBezTo>
                  <a:cubicBezTo>
                    <a:pt x="861" y="1063"/>
                    <a:pt x="906" y="1052"/>
                    <a:pt x="938" y="1029"/>
                  </a:cubicBezTo>
                  <a:cubicBezTo>
                    <a:pt x="1118" y="867"/>
                    <a:pt x="1082" y="706"/>
                    <a:pt x="956" y="508"/>
                  </a:cubicBezTo>
                  <a:cubicBezTo>
                    <a:pt x="848" y="329"/>
                    <a:pt x="704" y="185"/>
                    <a:pt x="543" y="59"/>
                  </a:cubicBezTo>
                  <a:cubicBezTo>
                    <a:pt x="470" y="30"/>
                    <a:pt x="396" y="1"/>
                    <a:pt x="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a:off x="1015968" y="1997928"/>
              <a:ext cx="74576" cy="55282"/>
            </a:xfrm>
            <a:custGeom>
              <a:rect b="b" l="l" r="r" t="t"/>
              <a:pathLst>
                <a:path extrusionOk="0" h="1212" w="1635">
                  <a:moveTo>
                    <a:pt x="1015" y="0"/>
                  </a:moveTo>
                  <a:cubicBezTo>
                    <a:pt x="879" y="0"/>
                    <a:pt x="743" y="41"/>
                    <a:pt x="629" y="123"/>
                  </a:cubicBezTo>
                  <a:cubicBezTo>
                    <a:pt x="557" y="177"/>
                    <a:pt x="503" y="231"/>
                    <a:pt x="449" y="302"/>
                  </a:cubicBezTo>
                  <a:cubicBezTo>
                    <a:pt x="162" y="464"/>
                    <a:pt x="0" y="1021"/>
                    <a:pt x="431" y="1182"/>
                  </a:cubicBezTo>
                  <a:cubicBezTo>
                    <a:pt x="481" y="1202"/>
                    <a:pt x="536" y="1211"/>
                    <a:pt x="594" y="1211"/>
                  </a:cubicBezTo>
                  <a:cubicBezTo>
                    <a:pt x="847" y="1211"/>
                    <a:pt x="1150" y="1041"/>
                    <a:pt x="1311" y="895"/>
                  </a:cubicBezTo>
                  <a:cubicBezTo>
                    <a:pt x="1634" y="626"/>
                    <a:pt x="1616" y="356"/>
                    <a:pt x="1455" y="177"/>
                  </a:cubicBezTo>
                  <a:cubicBezTo>
                    <a:pt x="1337" y="59"/>
                    <a:pt x="1177" y="0"/>
                    <a:pt x="10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a:off x="406484" y="2225994"/>
              <a:ext cx="580009" cy="697734"/>
            </a:xfrm>
            <a:custGeom>
              <a:rect b="b" l="l" r="r" t="t"/>
              <a:pathLst>
                <a:path extrusionOk="0" h="15297" w="12716">
                  <a:moveTo>
                    <a:pt x="486" y="1"/>
                  </a:moveTo>
                  <a:cubicBezTo>
                    <a:pt x="332" y="1"/>
                    <a:pt x="188" y="99"/>
                    <a:pt x="126" y="223"/>
                  </a:cubicBezTo>
                  <a:cubicBezTo>
                    <a:pt x="0" y="493"/>
                    <a:pt x="18" y="798"/>
                    <a:pt x="144" y="1049"/>
                  </a:cubicBezTo>
                  <a:lnTo>
                    <a:pt x="144" y="1085"/>
                  </a:lnTo>
                  <a:cubicBezTo>
                    <a:pt x="216" y="1319"/>
                    <a:pt x="324" y="1552"/>
                    <a:pt x="467" y="1768"/>
                  </a:cubicBezTo>
                  <a:cubicBezTo>
                    <a:pt x="575" y="1947"/>
                    <a:pt x="701" y="2127"/>
                    <a:pt x="844" y="2289"/>
                  </a:cubicBezTo>
                  <a:cubicBezTo>
                    <a:pt x="1186" y="2666"/>
                    <a:pt x="1581" y="2953"/>
                    <a:pt x="2048" y="3169"/>
                  </a:cubicBezTo>
                  <a:cubicBezTo>
                    <a:pt x="1742" y="5054"/>
                    <a:pt x="1742" y="7084"/>
                    <a:pt x="1760" y="9005"/>
                  </a:cubicBezTo>
                  <a:cubicBezTo>
                    <a:pt x="1796" y="10909"/>
                    <a:pt x="1958" y="12885"/>
                    <a:pt x="2515" y="14734"/>
                  </a:cubicBezTo>
                  <a:cubicBezTo>
                    <a:pt x="2515" y="14770"/>
                    <a:pt x="2533" y="14788"/>
                    <a:pt x="2569" y="14806"/>
                  </a:cubicBezTo>
                  <a:cubicBezTo>
                    <a:pt x="2569" y="14824"/>
                    <a:pt x="2569" y="14824"/>
                    <a:pt x="2569" y="14842"/>
                  </a:cubicBezTo>
                  <a:cubicBezTo>
                    <a:pt x="2536" y="15136"/>
                    <a:pt x="2814" y="15296"/>
                    <a:pt x="3068" y="15296"/>
                  </a:cubicBezTo>
                  <a:cubicBezTo>
                    <a:pt x="3093" y="15296"/>
                    <a:pt x="3119" y="15294"/>
                    <a:pt x="3143" y="15291"/>
                  </a:cubicBezTo>
                  <a:cubicBezTo>
                    <a:pt x="4813" y="15076"/>
                    <a:pt x="6160" y="13944"/>
                    <a:pt x="7418" y="12921"/>
                  </a:cubicBezTo>
                  <a:cubicBezTo>
                    <a:pt x="8693" y="11915"/>
                    <a:pt x="9878" y="10801"/>
                    <a:pt x="10938" y="9598"/>
                  </a:cubicBezTo>
                  <a:cubicBezTo>
                    <a:pt x="11512" y="8952"/>
                    <a:pt x="12518" y="8089"/>
                    <a:pt x="12626" y="7192"/>
                  </a:cubicBezTo>
                  <a:cubicBezTo>
                    <a:pt x="12715" y="6383"/>
                    <a:pt x="12051" y="6365"/>
                    <a:pt x="11512" y="6240"/>
                  </a:cubicBezTo>
                  <a:cubicBezTo>
                    <a:pt x="11166" y="6167"/>
                    <a:pt x="10820" y="6089"/>
                    <a:pt x="10485" y="6089"/>
                  </a:cubicBezTo>
                  <a:cubicBezTo>
                    <a:pt x="10160" y="6089"/>
                    <a:pt x="9847" y="6162"/>
                    <a:pt x="9555" y="6383"/>
                  </a:cubicBezTo>
                  <a:cubicBezTo>
                    <a:pt x="8836" y="6904"/>
                    <a:pt x="8154" y="7461"/>
                    <a:pt x="7507" y="8072"/>
                  </a:cubicBezTo>
                  <a:cubicBezTo>
                    <a:pt x="6663" y="8844"/>
                    <a:pt x="5873" y="9670"/>
                    <a:pt x="5137" y="10532"/>
                  </a:cubicBezTo>
                  <a:cubicBezTo>
                    <a:pt x="4777" y="10855"/>
                    <a:pt x="4472" y="11214"/>
                    <a:pt x="4203" y="11627"/>
                  </a:cubicBezTo>
                  <a:cubicBezTo>
                    <a:pt x="4221" y="10586"/>
                    <a:pt x="4185" y="9562"/>
                    <a:pt x="4077" y="8521"/>
                  </a:cubicBezTo>
                  <a:cubicBezTo>
                    <a:pt x="3933" y="6904"/>
                    <a:pt x="3646" y="5306"/>
                    <a:pt x="3215" y="3725"/>
                  </a:cubicBezTo>
                  <a:lnTo>
                    <a:pt x="3251" y="3600"/>
                  </a:lnTo>
                  <a:cubicBezTo>
                    <a:pt x="3359" y="3240"/>
                    <a:pt x="3413" y="2881"/>
                    <a:pt x="3449" y="2522"/>
                  </a:cubicBezTo>
                  <a:cubicBezTo>
                    <a:pt x="3484" y="2145"/>
                    <a:pt x="3502" y="1768"/>
                    <a:pt x="3484" y="1391"/>
                  </a:cubicBezTo>
                  <a:cubicBezTo>
                    <a:pt x="3449" y="996"/>
                    <a:pt x="3341" y="618"/>
                    <a:pt x="3179" y="277"/>
                  </a:cubicBezTo>
                  <a:cubicBezTo>
                    <a:pt x="3152" y="214"/>
                    <a:pt x="3080" y="178"/>
                    <a:pt x="3013" y="178"/>
                  </a:cubicBezTo>
                  <a:cubicBezTo>
                    <a:pt x="2946" y="178"/>
                    <a:pt x="2883" y="214"/>
                    <a:pt x="2874" y="295"/>
                  </a:cubicBezTo>
                  <a:cubicBezTo>
                    <a:pt x="2874" y="654"/>
                    <a:pt x="2820" y="1013"/>
                    <a:pt x="2820" y="1391"/>
                  </a:cubicBezTo>
                  <a:cubicBezTo>
                    <a:pt x="2820" y="1678"/>
                    <a:pt x="2820" y="1947"/>
                    <a:pt x="2802" y="2235"/>
                  </a:cubicBezTo>
                  <a:lnTo>
                    <a:pt x="2766" y="2199"/>
                  </a:lnTo>
                  <a:cubicBezTo>
                    <a:pt x="2676" y="1822"/>
                    <a:pt x="2515" y="1462"/>
                    <a:pt x="2281" y="1157"/>
                  </a:cubicBezTo>
                  <a:cubicBezTo>
                    <a:pt x="2084" y="870"/>
                    <a:pt x="1832" y="618"/>
                    <a:pt x="1545" y="439"/>
                  </a:cubicBezTo>
                  <a:cubicBezTo>
                    <a:pt x="1401" y="331"/>
                    <a:pt x="1240" y="241"/>
                    <a:pt x="1078" y="169"/>
                  </a:cubicBezTo>
                  <a:cubicBezTo>
                    <a:pt x="988" y="133"/>
                    <a:pt x="880" y="116"/>
                    <a:pt x="791" y="80"/>
                  </a:cubicBezTo>
                  <a:cubicBezTo>
                    <a:pt x="719" y="44"/>
                    <a:pt x="629" y="26"/>
                    <a:pt x="557" y="8"/>
                  </a:cubicBezTo>
                  <a:cubicBezTo>
                    <a:pt x="533" y="3"/>
                    <a:pt x="510" y="1"/>
                    <a:pt x="4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a:off x="531008" y="3000642"/>
              <a:ext cx="728249" cy="1983870"/>
            </a:xfrm>
            <a:custGeom>
              <a:rect b="b" l="l" r="r" t="t"/>
              <a:pathLst>
                <a:path extrusionOk="0" h="43494" w="15966">
                  <a:moveTo>
                    <a:pt x="12698" y="0"/>
                  </a:moveTo>
                  <a:cubicBezTo>
                    <a:pt x="11772" y="0"/>
                    <a:pt x="10815" y="490"/>
                    <a:pt x="10111" y="1074"/>
                  </a:cubicBezTo>
                  <a:cubicBezTo>
                    <a:pt x="8926" y="2062"/>
                    <a:pt x="8243" y="3516"/>
                    <a:pt x="7417" y="4792"/>
                  </a:cubicBezTo>
                  <a:cubicBezTo>
                    <a:pt x="5478" y="7773"/>
                    <a:pt x="3664" y="10664"/>
                    <a:pt x="2335" y="13969"/>
                  </a:cubicBezTo>
                  <a:cubicBezTo>
                    <a:pt x="1491" y="16052"/>
                    <a:pt x="0" y="18243"/>
                    <a:pt x="270" y="20578"/>
                  </a:cubicBezTo>
                  <a:cubicBezTo>
                    <a:pt x="611" y="23433"/>
                    <a:pt x="1886" y="26576"/>
                    <a:pt x="3053" y="29198"/>
                  </a:cubicBezTo>
                  <a:cubicBezTo>
                    <a:pt x="4095" y="31551"/>
                    <a:pt x="5370" y="33796"/>
                    <a:pt x="6268" y="36220"/>
                  </a:cubicBezTo>
                  <a:cubicBezTo>
                    <a:pt x="6771" y="37603"/>
                    <a:pt x="7148" y="39094"/>
                    <a:pt x="7004" y="40567"/>
                  </a:cubicBezTo>
                  <a:cubicBezTo>
                    <a:pt x="6896" y="41572"/>
                    <a:pt x="6555" y="42542"/>
                    <a:pt x="6214" y="43494"/>
                  </a:cubicBezTo>
                  <a:cubicBezTo>
                    <a:pt x="6861" y="43440"/>
                    <a:pt x="7399" y="42901"/>
                    <a:pt x="7669" y="42309"/>
                  </a:cubicBezTo>
                  <a:cubicBezTo>
                    <a:pt x="7920" y="41698"/>
                    <a:pt x="7956" y="41016"/>
                    <a:pt x="7974" y="40369"/>
                  </a:cubicBezTo>
                  <a:cubicBezTo>
                    <a:pt x="8118" y="37442"/>
                    <a:pt x="8028" y="34496"/>
                    <a:pt x="7723" y="31569"/>
                  </a:cubicBezTo>
                  <a:cubicBezTo>
                    <a:pt x="7399" y="28839"/>
                    <a:pt x="6573" y="26181"/>
                    <a:pt x="6322" y="23451"/>
                  </a:cubicBezTo>
                  <a:cubicBezTo>
                    <a:pt x="6214" y="22338"/>
                    <a:pt x="5783" y="20147"/>
                    <a:pt x="6483" y="19087"/>
                  </a:cubicBezTo>
                  <a:cubicBezTo>
                    <a:pt x="6681" y="18782"/>
                    <a:pt x="6932" y="18189"/>
                    <a:pt x="7435" y="17704"/>
                  </a:cubicBezTo>
                  <a:cubicBezTo>
                    <a:pt x="9985" y="15316"/>
                    <a:pt x="13613" y="12819"/>
                    <a:pt x="15104" y="9461"/>
                  </a:cubicBezTo>
                  <a:cubicBezTo>
                    <a:pt x="15248" y="9371"/>
                    <a:pt x="15355" y="9228"/>
                    <a:pt x="15427" y="9066"/>
                  </a:cubicBezTo>
                  <a:cubicBezTo>
                    <a:pt x="15966" y="7629"/>
                    <a:pt x="15966" y="6049"/>
                    <a:pt x="15661" y="4540"/>
                  </a:cubicBezTo>
                  <a:cubicBezTo>
                    <a:pt x="15661" y="4414"/>
                    <a:pt x="15643" y="4271"/>
                    <a:pt x="15643" y="4145"/>
                  </a:cubicBezTo>
                  <a:cubicBezTo>
                    <a:pt x="15517" y="2834"/>
                    <a:pt x="15194" y="1254"/>
                    <a:pt x="14044" y="427"/>
                  </a:cubicBezTo>
                  <a:cubicBezTo>
                    <a:pt x="13628" y="126"/>
                    <a:pt x="13167" y="0"/>
                    <a:pt x="1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a:off x="713689" y="4709263"/>
              <a:ext cx="201562" cy="377672"/>
            </a:xfrm>
            <a:custGeom>
              <a:rect b="b" l="l" r="r" t="t"/>
              <a:pathLst>
                <a:path extrusionOk="0" h="8280" w="4419">
                  <a:moveTo>
                    <a:pt x="4328" y="1"/>
                  </a:moveTo>
                  <a:cubicBezTo>
                    <a:pt x="3933" y="252"/>
                    <a:pt x="3538" y="468"/>
                    <a:pt x="3143" y="665"/>
                  </a:cubicBezTo>
                  <a:cubicBezTo>
                    <a:pt x="2891" y="791"/>
                    <a:pt x="2640" y="899"/>
                    <a:pt x="2389" y="1006"/>
                  </a:cubicBezTo>
                  <a:cubicBezTo>
                    <a:pt x="2425" y="1401"/>
                    <a:pt x="2460" y="1815"/>
                    <a:pt x="2478" y="2174"/>
                  </a:cubicBezTo>
                  <a:cubicBezTo>
                    <a:pt x="2514" y="2910"/>
                    <a:pt x="2496" y="3628"/>
                    <a:pt x="2460" y="4365"/>
                  </a:cubicBezTo>
                  <a:cubicBezTo>
                    <a:pt x="2443" y="4688"/>
                    <a:pt x="2389" y="5011"/>
                    <a:pt x="2335" y="5335"/>
                  </a:cubicBezTo>
                  <a:cubicBezTo>
                    <a:pt x="2317" y="5424"/>
                    <a:pt x="2281" y="5514"/>
                    <a:pt x="2263" y="5586"/>
                  </a:cubicBezTo>
                  <a:cubicBezTo>
                    <a:pt x="2101" y="5837"/>
                    <a:pt x="1940" y="6053"/>
                    <a:pt x="1742" y="6268"/>
                  </a:cubicBezTo>
                  <a:lnTo>
                    <a:pt x="1670" y="6340"/>
                  </a:lnTo>
                  <a:cubicBezTo>
                    <a:pt x="1275" y="6897"/>
                    <a:pt x="736" y="7310"/>
                    <a:pt x="126" y="7579"/>
                  </a:cubicBezTo>
                  <a:lnTo>
                    <a:pt x="0" y="7669"/>
                  </a:lnTo>
                  <a:cubicBezTo>
                    <a:pt x="72" y="7759"/>
                    <a:pt x="162" y="7849"/>
                    <a:pt x="251" y="7939"/>
                  </a:cubicBezTo>
                  <a:cubicBezTo>
                    <a:pt x="323" y="8046"/>
                    <a:pt x="413" y="8154"/>
                    <a:pt x="485" y="8262"/>
                  </a:cubicBezTo>
                  <a:lnTo>
                    <a:pt x="754" y="8280"/>
                  </a:lnTo>
                  <a:cubicBezTo>
                    <a:pt x="1060" y="8280"/>
                    <a:pt x="1383" y="8262"/>
                    <a:pt x="1688" y="8208"/>
                  </a:cubicBezTo>
                  <a:cubicBezTo>
                    <a:pt x="1922" y="8118"/>
                    <a:pt x="2137" y="8011"/>
                    <a:pt x="2353" y="7885"/>
                  </a:cubicBezTo>
                  <a:cubicBezTo>
                    <a:pt x="2514" y="7795"/>
                    <a:pt x="2676" y="7687"/>
                    <a:pt x="2838" y="7579"/>
                  </a:cubicBezTo>
                  <a:lnTo>
                    <a:pt x="2838" y="7975"/>
                  </a:lnTo>
                  <a:cubicBezTo>
                    <a:pt x="3161" y="7885"/>
                    <a:pt x="3502" y="7795"/>
                    <a:pt x="3825" y="7669"/>
                  </a:cubicBezTo>
                  <a:cubicBezTo>
                    <a:pt x="3754" y="6861"/>
                    <a:pt x="3754" y="6035"/>
                    <a:pt x="3825" y="5227"/>
                  </a:cubicBezTo>
                  <a:cubicBezTo>
                    <a:pt x="3879" y="4562"/>
                    <a:pt x="4041" y="3880"/>
                    <a:pt x="4149" y="3215"/>
                  </a:cubicBezTo>
                  <a:cubicBezTo>
                    <a:pt x="4274" y="2461"/>
                    <a:pt x="4364" y="1725"/>
                    <a:pt x="4418" y="988"/>
                  </a:cubicBezTo>
                  <a:cubicBezTo>
                    <a:pt x="4418" y="881"/>
                    <a:pt x="4418" y="791"/>
                    <a:pt x="4418" y="683"/>
                  </a:cubicBezTo>
                  <a:cubicBezTo>
                    <a:pt x="4400" y="450"/>
                    <a:pt x="4364" y="234"/>
                    <a:pt x="4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a:off x="840630" y="3059437"/>
              <a:ext cx="687335" cy="1977530"/>
            </a:xfrm>
            <a:custGeom>
              <a:rect b="b" l="l" r="r" t="t"/>
              <a:pathLst>
                <a:path extrusionOk="0" h="43355" w="15069">
                  <a:moveTo>
                    <a:pt x="13165" y="0"/>
                  </a:moveTo>
                  <a:cubicBezTo>
                    <a:pt x="12033" y="378"/>
                    <a:pt x="10866" y="665"/>
                    <a:pt x="9699" y="863"/>
                  </a:cubicBezTo>
                  <a:cubicBezTo>
                    <a:pt x="8961" y="974"/>
                    <a:pt x="8213" y="1042"/>
                    <a:pt x="7470" y="1042"/>
                  </a:cubicBezTo>
                  <a:cubicBezTo>
                    <a:pt x="7255" y="1042"/>
                    <a:pt x="7040" y="1036"/>
                    <a:pt x="6825" y="1024"/>
                  </a:cubicBezTo>
                  <a:cubicBezTo>
                    <a:pt x="6358" y="1006"/>
                    <a:pt x="5891" y="952"/>
                    <a:pt x="5424" y="898"/>
                  </a:cubicBezTo>
                  <a:cubicBezTo>
                    <a:pt x="2910" y="719"/>
                    <a:pt x="2371" y="450"/>
                    <a:pt x="2371" y="449"/>
                  </a:cubicBezTo>
                  <a:lnTo>
                    <a:pt x="2371" y="449"/>
                  </a:lnTo>
                  <a:cubicBezTo>
                    <a:pt x="2371" y="450"/>
                    <a:pt x="2318" y="7418"/>
                    <a:pt x="3880" y="9573"/>
                  </a:cubicBezTo>
                  <a:cubicBezTo>
                    <a:pt x="3180" y="11063"/>
                    <a:pt x="2569" y="12590"/>
                    <a:pt x="2048" y="14134"/>
                  </a:cubicBezTo>
                  <a:cubicBezTo>
                    <a:pt x="1330" y="16272"/>
                    <a:pt x="1" y="18552"/>
                    <a:pt x="414" y="20869"/>
                  </a:cubicBezTo>
                  <a:cubicBezTo>
                    <a:pt x="935" y="23707"/>
                    <a:pt x="2425" y="26742"/>
                    <a:pt x="3754" y="29292"/>
                  </a:cubicBezTo>
                  <a:cubicBezTo>
                    <a:pt x="4957" y="31573"/>
                    <a:pt x="6376" y="33746"/>
                    <a:pt x="7418" y="36099"/>
                  </a:cubicBezTo>
                  <a:cubicBezTo>
                    <a:pt x="8011" y="37446"/>
                    <a:pt x="8495" y="38900"/>
                    <a:pt x="8442" y="40373"/>
                  </a:cubicBezTo>
                  <a:cubicBezTo>
                    <a:pt x="8406" y="41397"/>
                    <a:pt x="8118" y="42385"/>
                    <a:pt x="7849" y="43354"/>
                  </a:cubicBezTo>
                  <a:cubicBezTo>
                    <a:pt x="8495" y="43247"/>
                    <a:pt x="8998" y="42690"/>
                    <a:pt x="9214" y="42079"/>
                  </a:cubicBezTo>
                  <a:cubicBezTo>
                    <a:pt x="9429" y="41451"/>
                    <a:pt x="9411" y="40786"/>
                    <a:pt x="9393" y="40122"/>
                  </a:cubicBezTo>
                  <a:cubicBezTo>
                    <a:pt x="9340" y="37194"/>
                    <a:pt x="9070" y="34267"/>
                    <a:pt x="8567" y="31375"/>
                  </a:cubicBezTo>
                  <a:cubicBezTo>
                    <a:pt x="8082" y="28664"/>
                    <a:pt x="7077" y="26077"/>
                    <a:pt x="6646" y="23366"/>
                  </a:cubicBezTo>
                  <a:cubicBezTo>
                    <a:pt x="6466" y="22234"/>
                    <a:pt x="5909" y="20079"/>
                    <a:pt x="6538" y="18984"/>
                  </a:cubicBezTo>
                  <a:cubicBezTo>
                    <a:pt x="6718" y="18678"/>
                    <a:pt x="6915" y="18068"/>
                    <a:pt x="7400" y="17547"/>
                  </a:cubicBezTo>
                  <a:cubicBezTo>
                    <a:pt x="9789" y="14997"/>
                    <a:pt x="13237" y="12267"/>
                    <a:pt x="14512" y="8819"/>
                  </a:cubicBezTo>
                  <a:cubicBezTo>
                    <a:pt x="14853" y="7885"/>
                    <a:pt x="15069" y="7202"/>
                    <a:pt x="15033" y="6125"/>
                  </a:cubicBezTo>
                  <a:cubicBezTo>
                    <a:pt x="15015" y="5352"/>
                    <a:pt x="14925" y="4616"/>
                    <a:pt x="14781" y="3862"/>
                  </a:cubicBezTo>
                  <a:cubicBezTo>
                    <a:pt x="14691" y="3413"/>
                    <a:pt x="14566" y="2964"/>
                    <a:pt x="14422" y="2515"/>
                  </a:cubicBezTo>
                  <a:cubicBezTo>
                    <a:pt x="14153" y="1617"/>
                    <a:pt x="13722" y="773"/>
                    <a:pt x="131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a:off x="1101948" y="4756792"/>
              <a:ext cx="181082" cy="386703"/>
            </a:xfrm>
            <a:custGeom>
              <a:rect b="b" l="l" r="r" t="t"/>
              <a:pathLst>
                <a:path extrusionOk="0" h="8478" w="3970">
                  <a:moveTo>
                    <a:pt x="3826" y="0"/>
                  </a:moveTo>
                  <a:cubicBezTo>
                    <a:pt x="3449" y="270"/>
                    <a:pt x="3072" y="503"/>
                    <a:pt x="2677" y="719"/>
                  </a:cubicBezTo>
                  <a:cubicBezTo>
                    <a:pt x="2443" y="862"/>
                    <a:pt x="2192" y="1006"/>
                    <a:pt x="1958" y="1132"/>
                  </a:cubicBezTo>
                  <a:cubicBezTo>
                    <a:pt x="2012" y="1509"/>
                    <a:pt x="2084" y="1922"/>
                    <a:pt x="2120" y="2281"/>
                  </a:cubicBezTo>
                  <a:cubicBezTo>
                    <a:pt x="2210" y="3000"/>
                    <a:pt x="2246" y="3736"/>
                    <a:pt x="2246" y="4472"/>
                  </a:cubicBezTo>
                  <a:cubicBezTo>
                    <a:pt x="2246" y="4795"/>
                    <a:pt x="2228" y="5119"/>
                    <a:pt x="2174" y="5442"/>
                  </a:cubicBezTo>
                  <a:cubicBezTo>
                    <a:pt x="2156" y="5532"/>
                    <a:pt x="2138" y="5622"/>
                    <a:pt x="2120" y="5711"/>
                  </a:cubicBezTo>
                  <a:cubicBezTo>
                    <a:pt x="1976" y="5945"/>
                    <a:pt x="1833" y="6178"/>
                    <a:pt x="1653" y="6412"/>
                  </a:cubicBezTo>
                  <a:lnTo>
                    <a:pt x="1581" y="6484"/>
                  </a:lnTo>
                  <a:cubicBezTo>
                    <a:pt x="1240" y="7058"/>
                    <a:pt x="737" y="7525"/>
                    <a:pt x="126" y="7813"/>
                  </a:cubicBezTo>
                  <a:cubicBezTo>
                    <a:pt x="91" y="7849"/>
                    <a:pt x="37" y="7884"/>
                    <a:pt x="1" y="7920"/>
                  </a:cubicBezTo>
                  <a:cubicBezTo>
                    <a:pt x="91" y="7992"/>
                    <a:pt x="180" y="8082"/>
                    <a:pt x="270" y="8172"/>
                  </a:cubicBezTo>
                  <a:cubicBezTo>
                    <a:pt x="360" y="8262"/>
                    <a:pt x="450" y="8369"/>
                    <a:pt x="540" y="8477"/>
                  </a:cubicBezTo>
                  <a:lnTo>
                    <a:pt x="791" y="8477"/>
                  </a:lnTo>
                  <a:cubicBezTo>
                    <a:pt x="1114" y="8459"/>
                    <a:pt x="1420" y="8423"/>
                    <a:pt x="1725" y="8351"/>
                  </a:cubicBezTo>
                  <a:cubicBezTo>
                    <a:pt x="1940" y="8244"/>
                    <a:pt x="2156" y="8118"/>
                    <a:pt x="2371" y="7992"/>
                  </a:cubicBezTo>
                  <a:cubicBezTo>
                    <a:pt x="2515" y="7884"/>
                    <a:pt x="2677" y="7777"/>
                    <a:pt x="2820" y="7651"/>
                  </a:cubicBezTo>
                  <a:cubicBezTo>
                    <a:pt x="2820" y="7777"/>
                    <a:pt x="2838" y="7902"/>
                    <a:pt x="2838" y="8028"/>
                  </a:cubicBezTo>
                  <a:cubicBezTo>
                    <a:pt x="3180" y="7938"/>
                    <a:pt x="3503" y="7813"/>
                    <a:pt x="3826" y="7687"/>
                  </a:cubicBezTo>
                  <a:cubicBezTo>
                    <a:pt x="3700" y="6879"/>
                    <a:pt x="3629" y="6053"/>
                    <a:pt x="3646" y="5244"/>
                  </a:cubicBezTo>
                  <a:cubicBezTo>
                    <a:pt x="3664" y="4562"/>
                    <a:pt x="3772" y="3897"/>
                    <a:pt x="3844" y="3215"/>
                  </a:cubicBezTo>
                  <a:cubicBezTo>
                    <a:pt x="3934" y="2479"/>
                    <a:pt x="3970" y="1724"/>
                    <a:pt x="3970" y="970"/>
                  </a:cubicBezTo>
                  <a:lnTo>
                    <a:pt x="3970" y="665"/>
                  </a:lnTo>
                  <a:cubicBezTo>
                    <a:pt x="3916" y="449"/>
                    <a:pt x="3880" y="216"/>
                    <a:pt x="3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8"/>
            <p:cNvSpPr/>
            <p:nvPr/>
          </p:nvSpPr>
          <p:spPr>
            <a:xfrm>
              <a:off x="830003" y="2345774"/>
              <a:ext cx="596383" cy="762185"/>
            </a:xfrm>
            <a:custGeom>
              <a:rect b="b" l="l" r="r" t="t"/>
              <a:pathLst>
                <a:path extrusionOk="0" h="16710" w="13075">
                  <a:moveTo>
                    <a:pt x="11335" y="1"/>
                  </a:moveTo>
                  <a:cubicBezTo>
                    <a:pt x="8453" y="1"/>
                    <a:pt x="3803" y="1194"/>
                    <a:pt x="1814" y="3811"/>
                  </a:cubicBezTo>
                  <a:cubicBezTo>
                    <a:pt x="1599" y="4117"/>
                    <a:pt x="0" y="6272"/>
                    <a:pt x="593" y="8409"/>
                  </a:cubicBezTo>
                  <a:cubicBezTo>
                    <a:pt x="790" y="9127"/>
                    <a:pt x="1006" y="9055"/>
                    <a:pt x="1563" y="10133"/>
                  </a:cubicBezTo>
                  <a:cubicBezTo>
                    <a:pt x="1832" y="10636"/>
                    <a:pt x="3215" y="13258"/>
                    <a:pt x="2604" y="16113"/>
                  </a:cubicBezTo>
                  <a:lnTo>
                    <a:pt x="3592" y="16239"/>
                  </a:lnTo>
                  <a:cubicBezTo>
                    <a:pt x="5272" y="16474"/>
                    <a:pt x="6952" y="16710"/>
                    <a:pt x="8632" y="16710"/>
                  </a:cubicBezTo>
                  <a:cubicBezTo>
                    <a:pt x="8748" y="16710"/>
                    <a:pt x="8864" y="16708"/>
                    <a:pt x="8980" y="16706"/>
                  </a:cubicBezTo>
                  <a:cubicBezTo>
                    <a:pt x="10399" y="16688"/>
                    <a:pt x="11817" y="16455"/>
                    <a:pt x="13075" y="15790"/>
                  </a:cubicBezTo>
                  <a:cubicBezTo>
                    <a:pt x="13057" y="15772"/>
                    <a:pt x="13039" y="15754"/>
                    <a:pt x="13039" y="15736"/>
                  </a:cubicBezTo>
                  <a:cubicBezTo>
                    <a:pt x="12051" y="13653"/>
                    <a:pt x="11692" y="11354"/>
                    <a:pt x="11746" y="9073"/>
                  </a:cubicBezTo>
                  <a:cubicBezTo>
                    <a:pt x="11817" y="6757"/>
                    <a:pt x="12428" y="4512"/>
                    <a:pt x="12518" y="2177"/>
                  </a:cubicBezTo>
                  <a:cubicBezTo>
                    <a:pt x="12536" y="1477"/>
                    <a:pt x="12392" y="794"/>
                    <a:pt x="11889" y="273"/>
                  </a:cubicBezTo>
                  <a:cubicBezTo>
                    <a:pt x="11817" y="201"/>
                    <a:pt x="11710" y="130"/>
                    <a:pt x="11620" y="94"/>
                  </a:cubicBezTo>
                  <a:cubicBezTo>
                    <a:pt x="11602" y="58"/>
                    <a:pt x="11584" y="40"/>
                    <a:pt x="11584" y="4"/>
                  </a:cubicBezTo>
                  <a:cubicBezTo>
                    <a:pt x="11503" y="2"/>
                    <a:pt x="11420" y="1"/>
                    <a:pt x="11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a:off x="891444" y="2459807"/>
              <a:ext cx="61486" cy="128627"/>
            </a:xfrm>
            <a:custGeom>
              <a:rect b="b" l="l" r="r" t="t"/>
              <a:pathLst>
                <a:path extrusionOk="0" fill="none" h="2820" w="1348">
                  <a:moveTo>
                    <a:pt x="0" y="2604"/>
                  </a:moveTo>
                  <a:lnTo>
                    <a:pt x="1078" y="0"/>
                  </a:lnTo>
                  <a:lnTo>
                    <a:pt x="1347" y="2820"/>
                  </a:lnTo>
                  <a:close/>
                </a:path>
              </a:pathLst>
            </a:custGeom>
            <a:noFill/>
            <a:ln cap="rnd" cmpd="sng" w="5825">
              <a:solidFill>
                <a:srgbClr val="EEC7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a:off x="1131460" y="2323788"/>
              <a:ext cx="110610" cy="237641"/>
            </a:xfrm>
            <a:custGeom>
              <a:rect b="b" l="l" r="r" t="t"/>
              <a:pathLst>
                <a:path extrusionOk="0" fill="none" h="5210" w="2425">
                  <a:moveTo>
                    <a:pt x="0" y="5209"/>
                  </a:moveTo>
                  <a:lnTo>
                    <a:pt x="2425" y="1"/>
                  </a:lnTo>
                  <a:lnTo>
                    <a:pt x="1904" y="5209"/>
                  </a:lnTo>
                  <a:close/>
                </a:path>
              </a:pathLst>
            </a:custGeom>
            <a:noFill/>
            <a:ln cap="rnd" cmpd="sng" w="5825">
              <a:solidFill>
                <a:srgbClr val="EEC7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a:off x="826718" y="2524395"/>
              <a:ext cx="551318" cy="398288"/>
            </a:xfrm>
            <a:custGeom>
              <a:rect b="b" l="l" r="r" t="t"/>
              <a:pathLst>
                <a:path extrusionOk="0" h="8732" w="12087">
                  <a:moveTo>
                    <a:pt x="7214" y="1"/>
                  </a:moveTo>
                  <a:cubicBezTo>
                    <a:pt x="6480" y="1"/>
                    <a:pt x="5774" y="304"/>
                    <a:pt x="5245" y="1045"/>
                  </a:cubicBezTo>
                  <a:cubicBezTo>
                    <a:pt x="4957" y="1458"/>
                    <a:pt x="4616" y="2212"/>
                    <a:pt x="4023" y="2302"/>
                  </a:cubicBezTo>
                  <a:cubicBezTo>
                    <a:pt x="3987" y="2308"/>
                    <a:pt x="3952" y="2310"/>
                    <a:pt x="3918" y="2310"/>
                  </a:cubicBezTo>
                  <a:cubicBezTo>
                    <a:pt x="3423" y="2310"/>
                    <a:pt x="3229" y="1720"/>
                    <a:pt x="2910" y="1350"/>
                  </a:cubicBezTo>
                  <a:cubicBezTo>
                    <a:pt x="2629" y="1021"/>
                    <a:pt x="2281" y="880"/>
                    <a:pt x="1930" y="880"/>
                  </a:cubicBezTo>
                  <a:cubicBezTo>
                    <a:pt x="1382" y="880"/>
                    <a:pt x="828" y="1223"/>
                    <a:pt x="521" y="1727"/>
                  </a:cubicBezTo>
                  <a:cubicBezTo>
                    <a:pt x="0" y="2553"/>
                    <a:pt x="72" y="3667"/>
                    <a:pt x="324" y="4547"/>
                  </a:cubicBezTo>
                  <a:cubicBezTo>
                    <a:pt x="557" y="5445"/>
                    <a:pt x="1042" y="6271"/>
                    <a:pt x="1725" y="6917"/>
                  </a:cubicBezTo>
                  <a:cubicBezTo>
                    <a:pt x="1760" y="6953"/>
                    <a:pt x="1814" y="6989"/>
                    <a:pt x="1868" y="7025"/>
                  </a:cubicBezTo>
                  <a:cubicBezTo>
                    <a:pt x="2120" y="7510"/>
                    <a:pt x="2335" y="8031"/>
                    <a:pt x="2533" y="8552"/>
                  </a:cubicBezTo>
                  <a:cubicBezTo>
                    <a:pt x="3161" y="8357"/>
                    <a:pt x="3811" y="8265"/>
                    <a:pt x="4460" y="8265"/>
                  </a:cubicBezTo>
                  <a:cubicBezTo>
                    <a:pt x="4831" y="8265"/>
                    <a:pt x="5202" y="8295"/>
                    <a:pt x="5568" y="8354"/>
                  </a:cubicBezTo>
                  <a:cubicBezTo>
                    <a:pt x="7364" y="8623"/>
                    <a:pt x="12087" y="8731"/>
                    <a:pt x="12087" y="8731"/>
                  </a:cubicBezTo>
                  <a:lnTo>
                    <a:pt x="11872" y="4726"/>
                  </a:lnTo>
                  <a:lnTo>
                    <a:pt x="10902" y="4511"/>
                  </a:lnTo>
                  <a:cubicBezTo>
                    <a:pt x="10991" y="4188"/>
                    <a:pt x="11027" y="3846"/>
                    <a:pt x="11009" y="3505"/>
                  </a:cubicBezTo>
                  <a:cubicBezTo>
                    <a:pt x="10991" y="3290"/>
                    <a:pt x="10938" y="3074"/>
                    <a:pt x="10902" y="2876"/>
                  </a:cubicBezTo>
                  <a:cubicBezTo>
                    <a:pt x="10509" y="1405"/>
                    <a:pt x="8794" y="1"/>
                    <a:pt x="7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a:off x="1015968" y="2694897"/>
              <a:ext cx="249865" cy="128673"/>
            </a:xfrm>
            <a:custGeom>
              <a:rect b="b" l="l" r="r" t="t"/>
              <a:pathLst>
                <a:path extrusionOk="0" h="2821" w="5478">
                  <a:moveTo>
                    <a:pt x="18" y="1"/>
                  </a:moveTo>
                  <a:cubicBezTo>
                    <a:pt x="0" y="324"/>
                    <a:pt x="72" y="629"/>
                    <a:pt x="216" y="899"/>
                  </a:cubicBezTo>
                  <a:cubicBezTo>
                    <a:pt x="359" y="1186"/>
                    <a:pt x="539" y="1437"/>
                    <a:pt x="754" y="1671"/>
                  </a:cubicBezTo>
                  <a:cubicBezTo>
                    <a:pt x="952" y="1904"/>
                    <a:pt x="1203" y="2084"/>
                    <a:pt x="1473" y="2245"/>
                  </a:cubicBezTo>
                  <a:cubicBezTo>
                    <a:pt x="1742" y="2407"/>
                    <a:pt x="2029" y="2533"/>
                    <a:pt x="2317" y="2641"/>
                  </a:cubicBezTo>
                  <a:cubicBezTo>
                    <a:pt x="2604" y="2730"/>
                    <a:pt x="2909" y="2802"/>
                    <a:pt x="3215" y="2820"/>
                  </a:cubicBezTo>
                  <a:lnTo>
                    <a:pt x="3430" y="2820"/>
                  </a:lnTo>
                  <a:cubicBezTo>
                    <a:pt x="3502" y="2820"/>
                    <a:pt x="3592" y="2820"/>
                    <a:pt x="3664" y="2802"/>
                  </a:cubicBezTo>
                  <a:cubicBezTo>
                    <a:pt x="3807" y="2784"/>
                    <a:pt x="3969" y="2748"/>
                    <a:pt x="4113" y="2694"/>
                  </a:cubicBezTo>
                  <a:cubicBezTo>
                    <a:pt x="4400" y="2605"/>
                    <a:pt x="4669" y="2479"/>
                    <a:pt x="4939" y="2317"/>
                  </a:cubicBezTo>
                  <a:cubicBezTo>
                    <a:pt x="5065" y="2245"/>
                    <a:pt x="5190" y="2156"/>
                    <a:pt x="5298" y="2048"/>
                  </a:cubicBezTo>
                  <a:cubicBezTo>
                    <a:pt x="5406" y="1922"/>
                    <a:pt x="5460" y="1779"/>
                    <a:pt x="5478" y="1635"/>
                  </a:cubicBezTo>
                  <a:lnTo>
                    <a:pt x="5478" y="1635"/>
                  </a:lnTo>
                  <a:cubicBezTo>
                    <a:pt x="5442" y="1779"/>
                    <a:pt x="5370" y="1904"/>
                    <a:pt x="5244" y="1994"/>
                  </a:cubicBezTo>
                  <a:cubicBezTo>
                    <a:pt x="5136" y="2084"/>
                    <a:pt x="5029" y="2156"/>
                    <a:pt x="4885" y="2210"/>
                  </a:cubicBezTo>
                  <a:cubicBezTo>
                    <a:pt x="4634" y="2335"/>
                    <a:pt x="4364" y="2425"/>
                    <a:pt x="4077" y="2497"/>
                  </a:cubicBezTo>
                  <a:cubicBezTo>
                    <a:pt x="3897" y="2537"/>
                    <a:pt x="3715" y="2557"/>
                    <a:pt x="3535" y="2557"/>
                  </a:cubicBezTo>
                  <a:cubicBezTo>
                    <a:pt x="3156" y="2557"/>
                    <a:pt x="2783" y="2470"/>
                    <a:pt x="2442" y="2299"/>
                  </a:cubicBezTo>
                  <a:cubicBezTo>
                    <a:pt x="1940" y="2066"/>
                    <a:pt x="1473" y="1743"/>
                    <a:pt x="1060" y="1347"/>
                  </a:cubicBezTo>
                  <a:cubicBezTo>
                    <a:pt x="629" y="988"/>
                    <a:pt x="287" y="539"/>
                    <a:pt x="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a:off x="1297766" y="2343083"/>
              <a:ext cx="885521" cy="586896"/>
            </a:xfrm>
            <a:custGeom>
              <a:rect b="b" l="l" r="r" t="t"/>
              <a:pathLst>
                <a:path extrusionOk="0" h="12867" w="19414">
                  <a:moveTo>
                    <a:pt x="1832" y="1"/>
                  </a:moveTo>
                  <a:cubicBezTo>
                    <a:pt x="850" y="1"/>
                    <a:pt x="406" y="936"/>
                    <a:pt x="269" y="1823"/>
                  </a:cubicBezTo>
                  <a:cubicBezTo>
                    <a:pt x="0" y="3673"/>
                    <a:pt x="485" y="5558"/>
                    <a:pt x="1580" y="7067"/>
                  </a:cubicBezTo>
                  <a:cubicBezTo>
                    <a:pt x="2119" y="7803"/>
                    <a:pt x="2838" y="8396"/>
                    <a:pt x="3448" y="9078"/>
                  </a:cubicBezTo>
                  <a:cubicBezTo>
                    <a:pt x="4185" y="9940"/>
                    <a:pt x="4939" y="10767"/>
                    <a:pt x="5765" y="11557"/>
                  </a:cubicBezTo>
                  <a:cubicBezTo>
                    <a:pt x="6182" y="11941"/>
                    <a:pt x="6956" y="12867"/>
                    <a:pt x="7596" y="12867"/>
                  </a:cubicBezTo>
                  <a:cubicBezTo>
                    <a:pt x="7645" y="12867"/>
                    <a:pt x="7693" y="12861"/>
                    <a:pt x="7740" y="12850"/>
                  </a:cubicBezTo>
                  <a:cubicBezTo>
                    <a:pt x="9429" y="12419"/>
                    <a:pt x="11027" y="11090"/>
                    <a:pt x="12248" y="9905"/>
                  </a:cubicBezTo>
                  <a:cubicBezTo>
                    <a:pt x="12931" y="9222"/>
                    <a:pt x="13577" y="8522"/>
                    <a:pt x="14188" y="7767"/>
                  </a:cubicBezTo>
                  <a:cubicBezTo>
                    <a:pt x="14493" y="7390"/>
                    <a:pt x="14798" y="7013"/>
                    <a:pt x="15086" y="6618"/>
                  </a:cubicBezTo>
                  <a:cubicBezTo>
                    <a:pt x="15373" y="6241"/>
                    <a:pt x="15696" y="5864"/>
                    <a:pt x="15984" y="5487"/>
                  </a:cubicBezTo>
                  <a:cubicBezTo>
                    <a:pt x="16331" y="5594"/>
                    <a:pt x="16689" y="5651"/>
                    <a:pt x="17057" y="5651"/>
                  </a:cubicBezTo>
                  <a:cubicBezTo>
                    <a:pt x="17183" y="5651"/>
                    <a:pt x="17310" y="5644"/>
                    <a:pt x="17438" y="5630"/>
                  </a:cubicBezTo>
                  <a:cubicBezTo>
                    <a:pt x="17654" y="5612"/>
                    <a:pt x="17852" y="5576"/>
                    <a:pt x="18067" y="5522"/>
                  </a:cubicBezTo>
                  <a:cubicBezTo>
                    <a:pt x="18318" y="5451"/>
                    <a:pt x="18552" y="5361"/>
                    <a:pt x="18767" y="5235"/>
                  </a:cubicBezTo>
                  <a:lnTo>
                    <a:pt x="18785" y="5217"/>
                  </a:lnTo>
                  <a:cubicBezTo>
                    <a:pt x="19055" y="5109"/>
                    <a:pt x="19270" y="4894"/>
                    <a:pt x="19360" y="4625"/>
                  </a:cubicBezTo>
                  <a:cubicBezTo>
                    <a:pt x="19414" y="4445"/>
                    <a:pt x="19360" y="4247"/>
                    <a:pt x="19198" y="4158"/>
                  </a:cubicBezTo>
                  <a:cubicBezTo>
                    <a:pt x="19127" y="4104"/>
                    <a:pt x="19055" y="4068"/>
                    <a:pt x="18983" y="4050"/>
                  </a:cubicBezTo>
                  <a:cubicBezTo>
                    <a:pt x="18893" y="4014"/>
                    <a:pt x="18803" y="3960"/>
                    <a:pt x="18714" y="3924"/>
                  </a:cubicBezTo>
                  <a:cubicBezTo>
                    <a:pt x="18534" y="3852"/>
                    <a:pt x="18372" y="3816"/>
                    <a:pt x="18193" y="3780"/>
                  </a:cubicBezTo>
                  <a:cubicBezTo>
                    <a:pt x="18058" y="3759"/>
                    <a:pt x="17921" y="3749"/>
                    <a:pt x="17783" y="3749"/>
                  </a:cubicBezTo>
                  <a:cubicBezTo>
                    <a:pt x="17571" y="3749"/>
                    <a:pt x="17358" y="3773"/>
                    <a:pt x="17151" y="3816"/>
                  </a:cubicBezTo>
                  <a:cubicBezTo>
                    <a:pt x="16774" y="3906"/>
                    <a:pt x="16415" y="4050"/>
                    <a:pt x="16092" y="4265"/>
                  </a:cubicBezTo>
                  <a:lnTo>
                    <a:pt x="16056" y="4265"/>
                  </a:lnTo>
                  <a:cubicBezTo>
                    <a:pt x="16217" y="4032"/>
                    <a:pt x="16415" y="3816"/>
                    <a:pt x="16594" y="3619"/>
                  </a:cubicBezTo>
                  <a:cubicBezTo>
                    <a:pt x="16846" y="3349"/>
                    <a:pt x="17061" y="3062"/>
                    <a:pt x="17295" y="2775"/>
                  </a:cubicBezTo>
                  <a:cubicBezTo>
                    <a:pt x="17387" y="2668"/>
                    <a:pt x="17270" y="2548"/>
                    <a:pt x="17156" y="2548"/>
                  </a:cubicBezTo>
                  <a:cubicBezTo>
                    <a:pt x="17136" y="2548"/>
                    <a:pt x="17116" y="2551"/>
                    <a:pt x="17097" y="2559"/>
                  </a:cubicBezTo>
                  <a:cubicBezTo>
                    <a:pt x="16738" y="2703"/>
                    <a:pt x="16397" y="2900"/>
                    <a:pt x="16109" y="3170"/>
                  </a:cubicBezTo>
                  <a:cubicBezTo>
                    <a:pt x="15840" y="3439"/>
                    <a:pt x="15607" y="3727"/>
                    <a:pt x="15373" y="4014"/>
                  </a:cubicBezTo>
                  <a:cubicBezTo>
                    <a:pt x="15140" y="4319"/>
                    <a:pt x="14942" y="4625"/>
                    <a:pt x="14780" y="4966"/>
                  </a:cubicBezTo>
                  <a:cubicBezTo>
                    <a:pt x="14727" y="5056"/>
                    <a:pt x="14691" y="5163"/>
                    <a:pt x="14655" y="5253"/>
                  </a:cubicBezTo>
                  <a:lnTo>
                    <a:pt x="14547" y="5343"/>
                  </a:lnTo>
                  <a:lnTo>
                    <a:pt x="14439" y="5415"/>
                  </a:lnTo>
                  <a:cubicBezTo>
                    <a:pt x="13685" y="5954"/>
                    <a:pt x="12913" y="6438"/>
                    <a:pt x="12123" y="6905"/>
                  </a:cubicBezTo>
                  <a:cubicBezTo>
                    <a:pt x="11135" y="7462"/>
                    <a:pt x="10147" y="7983"/>
                    <a:pt x="9195" y="8629"/>
                  </a:cubicBezTo>
                  <a:cubicBezTo>
                    <a:pt x="8854" y="8845"/>
                    <a:pt x="8531" y="9096"/>
                    <a:pt x="8207" y="9366"/>
                  </a:cubicBezTo>
                  <a:cubicBezTo>
                    <a:pt x="7920" y="8360"/>
                    <a:pt x="7579" y="7372"/>
                    <a:pt x="7184" y="6403"/>
                  </a:cubicBezTo>
                  <a:cubicBezTo>
                    <a:pt x="6825" y="5522"/>
                    <a:pt x="6394" y="4660"/>
                    <a:pt x="5927" y="3816"/>
                  </a:cubicBezTo>
                  <a:cubicBezTo>
                    <a:pt x="5172" y="2469"/>
                    <a:pt x="4436" y="1122"/>
                    <a:pt x="3035" y="368"/>
                  </a:cubicBezTo>
                  <a:cubicBezTo>
                    <a:pt x="2712" y="189"/>
                    <a:pt x="2371" y="63"/>
                    <a:pt x="1993" y="9"/>
                  </a:cubicBezTo>
                  <a:cubicBezTo>
                    <a:pt x="1938" y="4"/>
                    <a:pt x="1884" y="1"/>
                    <a:pt x="1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18"/>
          <p:cNvGrpSpPr/>
          <p:nvPr/>
        </p:nvGrpSpPr>
        <p:grpSpPr>
          <a:xfrm>
            <a:off x="5957235" y="228388"/>
            <a:ext cx="1355278" cy="1306849"/>
            <a:chOff x="1437500" y="2029350"/>
            <a:chExt cx="654850" cy="631450"/>
          </a:xfrm>
        </p:grpSpPr>
        <p:sp>
          <p:nvSpPr>
            <p:cNvPr id="719" name="Google Shape;719;p18"/>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8"/>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18"/>
          <p:cNvGrpSpPr/>
          <p:nvPr/>
        </p:nvGrpSpPr>
        <p:grpSpPr>
          <a:xfrm rot="-4235657">
            <a:off x="-2397580" y="1266278"/>
            <a:ext cx="6230728" cy="2463744"/>
            <a:chOff x="782275" y="3804550"/>
            <a:chExt cx="4285225" cy="1888650"/>
          </a:xfrm>
        </p:grpSpPr>
        <p:sp>
          <p:nvSpPr>
            <p:cNvPr id="723" name="Google Shape;723;p18"/>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1"/>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8"/>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8"/>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8"/>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8"/>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8"/>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8"/>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8"/>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8"/>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8"/>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8"/>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8"/>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8"/>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8"/>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8"/>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8"/>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8"/>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8"/>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8"/>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8"/>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8"/>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8"/>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8"/>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8"/>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8"/>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8"/>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8"/>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8"/>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8"/>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8"/>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8"/>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8"/>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8"/>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18"/>
          <p:cNvGrpSpPr/>
          <p:nvPr/>
        </p:nvGrpSpPr>
        <p:grpSpPr>
          <a:xfrm flipH="1" rot="-689421">
            <a:off x="-1043540" y="467068"/>
            <a:ext cx="3255714" cy="3244152"/>
            <a:chOff x="2068575" y="2920225"/>
            <a:chExt cx="1675400" cy="1669450"/>
          </a:xfrm>
        </p:grpSpPr>
        <p:sp>
          <p:nvSpPr>
            <p:cNvPr id="762" name="Google Shape;762;p1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 name="Google Shape;764;p18"/>
          <p:cNvSpPr txBox="1"/>
          <p:nvPr>
            <p:ph type="title"/>
          </p:nvPr>
        </p:nvSpPr>
        <p:spPr>
          <a:xfrm>
            <a:off x="2653650" y="2079975"/>
            <a:ext cx="38367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765" name="Google Shape;765;p18"/>
          <p:cNvSpPr txBox="1"/>
          <p:nvPr>
            <p:ph idx="1" type="subTitle"/>
          </p:nvPr>
        </p:nvSpPr>
        <p:spPr>
          <a:xfrm>
            <a:off x="2653650" y="320181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66" name="Google Shape;766;p18"/>
          <p:cNvSpPr txBox="1"/>
          <p:nvPr>
            <p:ph hasCustomPrompt="1" idx="2" type="title"/>
          </p:nvPr>
        </p:nvSpPr>
        <p:spPr>
          <a:xfrm>
            <a:off x="3963250" y="133297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4">
    <p:spTree>
      <p:nvGrpSpPr>
        <p:cNvPr id="767" name="Shape 767"/>
        <p:cNvGrpSpPr/>
        <p:nvPr/>
      </p:nvGrpSpPr>
      <p:grpSpPr>
        <a:xfrm>
          <a:off x="0" y="0"/>
          <a:ext cx="0" cy="0"/>
          <a:chOff x="0" y="0"/>
          <a:chExt cx="0" cy="0"/>
        </a:xfrm>
      </p:grpSpPr>
      <p:sp>
        <p:nvSpPr>
          <p:cNvPr id="768" name="Google Shape;768;p19"/>
          <p:cNvSpPr txBox="1"/>
          <p:nvPr>
            <p:ph type="title"/>
          </p:nvPr>
        </p:nvSpPr>
        <p:spPr>
          <a:xfrm>
            <a:off x="540000" y="445025"/>
            <a:ext cx="2904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
        <p:nvSpPr>
          <p:cNvPr id="769" name="Google Shape;769;p19"/>
          <p:cNvSpPr txBox="1"/>
          <p:nvPr>
            <p:ph idx="1" type="subTitle"/>
          </p:nvPr>
        </p:nvSpPr>
        <p:spPr>
          <a:xfrm>
            <a:off x="3637669" y="36278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70" name="Google Shape;770;p19"/>
          <p:cNvSpPr txBox="1"/>
          <p:nvPr>
            <p:ph idx="2" type="subTitle"/>
          </p:nvPr>
        </p:nvSpPr>
        <p:spPr>
          <a:xfrm>
            <a:off x="3394069" y="39848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71" name="Google Shape;771;p19"/>
          <p:cNvSpPr txBox="1"/>
          <p:nvPr>
            <p:ph idx="3" type="subTitle"/>
          </p:nvPr>
        </p:nvSpPr>
        <p:spPr>
          <a:xfrm>
            <a:off x="1001344" y="36278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72" name="Google Shape;772;p19"/>
          <p:cNvSpPr txBox="1"/>
          <p:nvPr>
            <p:ph idx="4" type="subTitle"/>
          </p:nvPr>
        </p:nvSpPr>
        <p:spPr>
          <a:xfrm>
            <a:off x="757744" y="3984900"/>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73" name="Google Shape;773;p19"/>
          <p:cNvSpPr txBox="1"/>
          <p:nvPr>
            <p:ph idx="5" type="subTitle"/>
          </p:nvPr>
        </p:nvSpPr>
        <p:spPr>
          <a:xfrm>
            <a:off x="6273919" y="36278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74" name="Google Shape;774;p19"/>
          <p:cNvSpPr txBox="1"/>
          <p:nvPr>
            <p:ph idx="6" type="subTitle"/>
          </p:nvPr>
        </p:nvSpPr>
        <p:spPr>
          <a:xfrm>
            <a:off x="6030319" y="39848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75" name="Google Shape;775;p19"/>
          <p:cNvSpPr txBox="1"/>
          <p:nvPr>
            <p:ph idx="7" type="subTitle"/>
          </p:nvPr>
        </p:nvSpPr>
        <p:spPr>
          <a:xfrm>
            <a:off x="3637669" y="19272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76" name="Google Shape;776;p19"/>
          <p:cNvSpPr txBox="1"/>
          <p:nvPr>
            <p:ph idx="8" type="subTitle"/>
          </p:nvPr>
        </p:nvSpPr>
        <p:spPr>
          <a:xfrm>
            <a:off x="3394069" y="2284200"/>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77" name="Google Shape;777;p19"/>
          <p:cNvSpPr txBox="1"/>
          <p:nvPr>
            <p:ph idx="9" type="subTitle"/>
          </p:nvPr>
        </p:nvSpPr>
        <p:spPr>
          <a:xfrm>
            <a:off x="1001344" y="19272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78" name="Google Shape;778;p19"/>
          <p:cNvSpPr txBox="1"/>
          <p:nvPr>
            <p:ph idx="13" type="subTitle"/>
          </p:nvPr>
        </p:nvSpPr>
        <p:spPr>
          <a:xfrm>
            <a:off x="757744" y="228422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779" name="Google Shape;779;p19"/>
          <p:cNvSpPr txBox="1"/>
          <p:nvPr>
            <p:ph idx="14" type="subTitle"/>
          </p:nvPr>
        </p:nvSpPr>
        <p:spPr>
          <a:xfrm>
            <a:off x="6273919" y="19272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780" name="Google Shape;780;p19"/>
          <p:cNvSpPr txBox="1"/>
          <p:nvPr>
            <p:ph idx="15" type="subTitle"/>
          </p:nvPr>
        </p:nvSpPr>
        <p:spPr>
          <a:xfrm>
            <a:off x="6030319" y="2284200"/>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781" name="Google Shape;781;p19"/>
          <p:cNvGrpSpPr/>
          <p:nvPr/>
        </p:nvGrpSpPr>
        <p:grpSpPr>
          <a:xfrm flipH="1" rot="-354056">
            <a:off x="4436132" y="-507017"/>
            <a:ext cx="5018451" cy="1888646"/>
            <a:chOff x="782275" y="3804550"/>
            <a:chExt cx="4285225" cy="1888650"/>
          </a:xfrm>
        </p:grpSpPr>
        <p:sp>
          <p:nvSpPr>
            <p:cNvPr id="782" name="Google Shape;782;p19"/>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28575">
              <a:solidFill>
                <a:schemeClr val="accent1"/>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9"/>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9"/>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9"/>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9"/>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9"/>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9"/>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9"/>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9"/>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9"/>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9"/>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9"/>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9"/>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9"/>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9"/>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9"/>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9"/>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9"/>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9"/>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9"/>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9"/>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9"/>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9"/>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9"/>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9"/>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9"/>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9"/>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9"/>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9"/>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9"/>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9"/>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9"/>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9"/>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9"/>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9"/>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9"/>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9"/>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19"/>
          <p:cNvGrpSpPr/>
          <p:nvPr/>
        </p:nvGrpSpPr>
        <p:grpSpPr>
          <a:xfrm rot="806655">
            <a:off x="5161177" y="-365649"/>
            <a:ext cx="2464359" cy="1605931"/>
            <a:chOff x="3175400" y="477700"/>
            <a:chExt cx="2464350" cy="1605925"/>
          </a:xfrm>
        </p:grpSpPr>
        <p:sp>
          <p:nvSpPr>
            <p:cNvPr id="821" name="Google Shape;821;p19"/>
            <p:cNvSpPr/>
            <p:nvPr/>
          </p:nvSpPr>
          <p:spPr>
            <a:xfrm>
              <a:off x="3175400" y="477700"/>
              <a:ext cx="2464350" cy="1532950"/>
            </a:xfrm>
            <a:custGeom>
              <a:rect b="b" l="l" r="r" t="t"/>
              <a:pathLst>
                <a:path extrusionOk="0" h="61318" w="98574">
                  <a:moveTo>
                    <a:pt x="96876" y="0"/>
                  </a:moveTo>
                  <a:lnTo>
                    <a:pt x="96876" y="0"/>
                  </a:lnTo>
                  <a:cubicBezTo>
                    <a:pt x="62294" y="3095"/>
                    <a:pt x="62650" y="9255"/>
                    <a:pt x="50657" y="29791"/>
                  </a:cubicBezTo>
                  <a:cubicBezTo>
                    <a:pt x="46213" y="29239"/>
                    <a:pt x="42193" y="28986"/>
                    <a:pt x="38548" y="28986"/>
                  </a:cubicBezTo>
                  <a:cubicBezTo>
                    <a:pt x="12726" y="28986"/>
                    <a:pt x="5712" y="41702"/>
                    <a:pt x="1" y="51012"/>
                  </a:cubicBezTo>
                  <a:cubicBezTo>
                    <a:pt x="8595" y="59824"/>
                    <a:pt x="15874" y="61318"/>
                    <a:pt x="19824" y="61318"/>
                  </a:cubicBezTo>
                  <a:cubicBezTo>
                    <a:pt x="21851" y="61318"/>
                    <a:pt x="23001" y="60924"/>
                    <a:pt x="23001" y="60924"/>
                  </a:cubicBezTo>
                  <a:lnTo>
                    <a:pt x="13363" y="52025"/>
                  </a:lnTo>
                  <a:cubicBezTo>
                    <a:pt x="13363" y="52025"/>
                    <a:pt x="14376" y="47233"/>
                    <a:pt x="23275" y="40388"/>
                  </a:cubicBezTo>
                  <a:cubicBezTo>
                    <a:pt x="28219" y="36585"/>
                    <a:pt x="37388" y="35740"/>
                    <a:pt x="44562" y="35740"/>
                  </a:cubicBezTo>
                  <a:cubicBezTo>
                    <a:pt x="50302" y="35740"/>
                    <a:pt x="54764" y="36281"/>
                    <a:pt x="54764" y="36281"/>
                  </a:cubicBezTo>
                  <a:cubicBezTo>
                    <a:pt x="54764" y="36281"/>
                    <a:pt x="57173" y="30449"/>
                    <a:pt x="67523" y="20208"/>
                  </a:cubicBezTo>
                  <a:cubicBezTo>
                    <a:pt x="71219" y="16551"/>
                    <a:pt x="75762" y="15374"/>
                    <a:pt x="80080" y="15374"/>
                  </a:cubicBezTo>
                  <a:cubicBezTo>
                    <a:pt x="87888" y="15374"/>
                    <a:pt x="94960" y="19222"/>
                    <a:pt x="94960" y="19222"/>
                  </a:cubicBezTo>
                  <a:cubicBezTo>
                    <a:pt x="94960" y="19222"/>
                    <a:pt x="98574" y="8899"/>
                    <a:pt x="968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9"/>
            <p:cNvSpPr/>
            <p:nvPr/>
          </p:nvSpPr>
          <p:spPr>
            <a:xfrm>
              <a:off x="3295200" y="616550"/>
              <a:ext cx="2344550" cy="1467075"/>
            </a:xfrm>
            <a:custGeom>
              <a:rect b="b" l="l" r="r" t="t"/>
              <a:pathLst>
                <a:path extrusionOk="0" h="58683" w="93782">
                  <a:moveTo>
                    <a:pt x="76122" y="13829"/>
                  </a:moveTo>
                  <a:cubicBezTo>
                    <a:pt x="78489" y="13829"/>
                    <a:pt x="80091" y="14298"/>
                    <a:pt x="80091" y="14298"/>
                  </a:cubicBezTo>
                  <a:cubicBezTo>
                    <a:pt x="80091" y="14298"/>
                    <a:pt x="80447" y="24237"/>
                    <a:pt x="74971" y="27989"/>
                  </a:cubicBezTo>
                  <a:cubicBezTo>
                    <a:pt x="73023" y="29333"/>
                    <a:pt x="70556" y="29766"/>
                    <a:pt x="68185" y="29766"/>
                  </a:cubicBezTo>
                  <a:cubicBezTo>
                    <a:pt x="63890" y="29766"/>
                    <a:pt x="59911" y="28345"/>
                    <a:pt x="59911" y="28345"/>
                  </a:cubicBezTo>
                  <a:cubicBezTo>
                    <a:pt x="59911" y="28345"/>
                    <a:pt x="62649" y="18761"/>
                    <a:pt x="68454" y="15667"/>
                  </a:cubicBezTo>
                  <a:cubicBezTo>
                    <a:pt x="71222" y="14212"/>
                    <a:pt x="73984" y="13829"/>
                    <a:pt x="76122" y="13829"/>
                  </a:cubicBezTo>
                  <a:close/>
                  <a:moveTo>
                    <a:pt x="28672" y="35237"/>
                  </a:moveTo>
                  <a:cubicBezTo>
                    <a:pt x="33980" y="35237"/>
                    <a:pt x="39430" y="37764"/>
                    <a:pt x="39430" y="37764"/>
                  </a:cubicBezTo>
                  <a:cubicBezTo>
                    <a:pt x="39430" y="37764"/>
                    <a:pt x="35870" y="46499"/>
                    <a:pt x="29436" y="48196"/>
                  </a:cubicBezTo>
                  <a:cubicBezTo>
                    <a:pt x="28646" y="48402"/>
                    <a:pt x="27842" y="48492"/>
                    <a:pt x="27038" y="48492"/>
                  </a:cubicBezTo>
                  <a:cubicBezTo>
                    <a:pt x="21319" y="48492"/>
                    <a:pt x="15635" y="43925"/>
                    <a:pt x="15635" y="43925"/>
                  </a:cubicBezTo>
                  <a:cubicBezTo>
                    <a:pt x="15635" y="43925"/>
                    <a:pt x="18127" y="38394"/>
                    <a:pt x="24261" y="35984"/>
                  </a:cubicBezTo>
                  <a:cubicBezTo>
                    <a:pt x="25631" y="35446"/>
                    <a:pt x="27145" y="35237"/>
                    <a:pt x="28672" y="35237"/>
                  </a:cubicBezTo>
                  <a:close/>
                  <a:moveTo>
                    <a:pt x="85999" y="1"/>
                  </a:moveTo>
                  <a:cubicBezTo>
                    <a:pt x="79235" y="1"/>
                    <a:pt x="69613" y="619"/>
                    <a:pt x="63662" y="3701"/>
                  </a:cubicBezTo>
                  <a:cubicBezTo>
                    <a:pt x="53750" y="8822"/>
                    <a:pt x="47590" y="25607"/>
                    <a:pt x="47590" y="25607"/>
                  </a:cubicBezTo>
                  <a:cubicBezTo>
                    <a:pt x="47590" y="25607"/>
                    <a:pt x="43207" y="24996"/>
                    <a:pt x="36947" y="24996"/>
                  </a:cubicBezTo>
                  <a:cubicBezTo>
                    <a:pt x="31731" y="24996"/>
                    <a:pt x="25211" y="25420"/>
                    <a:pt x="18839" y="26976"/>
                  </a:cubicBezTo>
                  <a:cubicBezTo>
                    <a:pt x="4792" y="30398"/>
                    <a:pt x="1" y="47156"/>
                    <a:pt x="1" y="47156"/>
                  </a:cubicBezTo>
                  <a:cubicBezTo>
                    <a:pt x="6419" y="55056"/>
                    <a:pt x="16756" y="58682"/>
                    <a:pt x="25749" y="58682"/>
                  </a:cubicBezTo>
                  <a:cubicBezTo>
                    <a:pt x="29223" y="58682"/>
                    <a:pt x="32498" y="58141"/>
                    <a:pt x="35268" y="57095"/>
                  </a:cubicBezTo>
                  <a:cubicBezTo>
                    <a:pt x="45180" y="53317"/>
                    <a:pt x="52025" y="36203"/>
                    <a:pt x="52025" y="36203"/>
                  </a:cubicBezTo>
                  <a:cubicBezTo>
                    <a:pt x="52025" y="36203"/>
                    <a:pt x="60229" y="37618"/>
                    <a:pt x="68792" y="37618"/>
                  </a:cubicBezTo>
                  <a:cubicBezTo>
                    <a:pt x="74221" y="37618"/>
                    <a:pt x="79795" y="37049"/>
                    <a:pt x="83514" y="35190"/>
                  </a:cubicBezTo>
                  <a:cubicBezTo>
                    <a:pt x="93097" y="30398"/>
                    <a:pt x="93782" y="279"/>
                    <a:pt x="93782" y="279"/>
                  </a:cubicBezTo>
                  <a:cubicBezTo>
                    <a:pt x="93782" y="279"/>
                    <a:pt x="90532" y="1"/>
                    <a:pt x="859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9"/>
            <p:cNvSpPr/>
            <p:nvPr/>
          </p:nvSpPr>
          <p:spPr>
            <a:xfrm>
              <a:off x="3355450" y="687350"/>
              <a:ext cx="2232975" cy="1335525"/>
            </a:xfrm>
            <a:custGeom>
              <a:rect b="b" l="l" r="r" t="t"/>
              <a:pathLst>
                <a:path extrusionOk="0" h="53421" w="89319">
                  <a:moveTo>
                    <a:pt x="73712" y="10997"/>
                  </a:moveTo>
                  <a:cubicBezTo>
                    <a:pt x="76079" y="10997"/>
                    <a:pt x="77681" y="11466"/>
                    <a:pt x="77681" y="11466"/>
                  </a:cubicBezTo>
                  <a:cubicBezTo>
                    <a:pt x="77681" y="11466"/>
                    <a:pt x="78037" y="21405"/>
                    <a:pt x="72561" y="25157"/>
                  </a:cubicBezTo>
                  <a:cubicBezTo>
                    <a:pt x="70613" y="26501"/>
                    <a:pt x="68146" y="26934"/>
                    <a:pt x="65775" y="26934"/>
                  </a:cubicBezTo>
                  <a:cubicBezTo>
                    <a:pt x="61480" y="26934"/>
                    <a:pt x="57501" y="25513"/>
                    <a:pt x="57501" y="25513"/>
                  </a:cubicBezTo>
                  <a:cubicBezTo>
                    <a:pt x="57501" y="25513"/>
                    <a:pt x="60239" y="15929"/>
                    <a:pt x="66044" y="12835"/>
                  </a:cubicBezTo>
                  <a:cubicBezTo>
                    <a:pt x="68812" y="11380"/>
                    <a:pt x="71574" y="10997"/>
                    <a:pt x="73712" y="10997"/>
                  </a:cubicBezTo>
                  <a:close/>
                  <a:moveTo>
                    <a:pt x="26262" y="32405"/>
                  </a:moveTo>
                  <a:cubicBezTo>
                    <a:pt x="31570" y="32405"/>
                    <a:pt x="37020" y="34932"/>
                    <a:pt x="37020" y="34932"/>
                  </a:cubicBezTo>
                  <a:cubicBezTo>
                    <a:pt x="37020" y="34932"/>
                    <a:pt x="33460" y="43667"/>
                    <a:pt x="27026" y="45364"/>
                  </a:cubicBezTo>
                  <a:cubicBezTo>
                    <a:pt x="26236" y="45570"/>
                    <a:pt x="25432" y="45660"/>
                    <a:pt x="24628" y="45660"/>
                  </a:cubicBezTo>
                  <a:cubicBezTo>
                    <a:pt x="18909" y="45660"/>
                    <a:pt x="13225" y="41093"/>
                    <a:pt x="13225" y="41093"/>
                  </a:cubicBezTo>
                  <a:cubicBezTo>
                    <a:pt x="13225" y="41093"/>
                    <a:pt x="15717" y="35562"/>
                    <a:pt x="21851" y="33152"/>
                  </a:cubicBezTo>
                  <a:cubicBezTo>
                    <a:pt x="23221" y="32614"/>
                    <a:pt x="24735" y="32405"/>
                    <a:pt x="26262" y="32405"/>
                  </a:cubicBezTo>
                  <a:close/>
                  <a:moveTo>
                    <a:pt x="81367" y="0"/>
                  </a:moveTo>
                  <a:cubicBezTo>
                    <a:pt x="77264" y="0"/>
                    <a:pt x="71534" y="513"/>
                    <a:pt x="65031" y="2567"/>
                  </a:cubicBezTo>
                  <a:cubicBezTo>
                    <a:pt x="52025" y="6674"/>
                    <a:pt x="45864" y="24472"/>
                    <a:pt x="45864" y="24472"/>
                  </a:cubicBezTo>
                  <a:cubicBezTo>
                    <a:pt x="45864" y="24472"/>
                    <a:pt x="42248" y="24001"/>
                    <a:pt x="36975" y="24001"/>
                  </a:cubicBezTo>
                  <a:cubicBezTo>
                    <a:pt x="31245" y="24001"/>
                    <a:pt x="23559" y="24557"/>
                    <a:pt x="16429" y="26882"/>
                  </a:cubicBezTo>
                  <a:cubicBezTo>
                    <a:pt x="2738" y="31318"/>
                    <a:pt x="0" y="43639"/>
                    <a:pt x="0" y="43639"/>
                  </a:cubicBezTo>
                  <a:cubicBezTo>
                    <a:pt x="2601" y="48284"/>
                    <a:pt x="13100" y="53421"/>
                    <a:pt x="23529" y="53421"/>
                  </a:cubicBezTo>
                  <a:cubicBezTo>
                    <a:pt x="25397" y="53421"/>
                    <a:pt x="27262" y="53256"/>
                    <a:pt x="29079" y="52894"/>
                  </a:cubicBezTo>
                  <a:cubicBezTo>
                    <a:pt x="41072" y="50485"/>
                    <a:pt x="48602" y="31318"/>
                    <a:pt x="48602" y="31318"/>
                  </a:cubicBezTo>
                  <a:cubicBezTo>
                    <a:pt x="48602" y="31318"/>
                    <a:pt x="56296" y="32502"/>
                    <a:pt x="64515" y="32502"/>
                  </a:cubicBezTo>
                  <a:cubicBezTo>
                    <a:pt x="70269" y="32502"/>
                    <a:pt x="76280" y="31922"/>
                    <a:pt x="80091" y="29948"/>
                  </a:cubicBezTo>
                  <a:cubicBezTo>
                    <a:pt x="89318" y="25157"/>
                    <a:pt x="87949" y="513"/>
                    <a:pt x="87949" y="513"/>
                  </a:cubicBezTo>
                  <a:cubicBezTo>
                    <a:pt x="87949" y="513"/>
                    <a:pt x="85471" y="0"/>
                    <a:pt x="813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9"/>
            <p:cNvSpPr/>
            <p:nvPr/>
          </p:nvSpPr>
          <p:spPr>
            <a:xfrm>
              <a:off x="3688825" y="1564750"/>
              <a:ext cx="624975" cy="326625"/>
            </a:xfrm>
            <a:custGeom>
              <a:rect b="b" l="l" r="r" t="t"/>
              <a:pathLst>
                <a:path extrusionOk="0" h="13065" w="24999">
                  <a:moveTo>
                    <a:pt x="23630" y="0"/>
                  </a:moveTo>
                  <a:cubicBezTo>
                    <a:pt x="23630" y="1"/>
                    <a:pt x="20426" y="7831"/>
                    <a:pt x="14074" y="10159"/>
                  </a:cubicBezTo>
                  <a:cubicBezTo>
                    <a:pt x="13087" y="10520"/>
                    <a:pt x="12067" y="10673"/>
                    <a:pt x="11048" y="10673"/>
                  </a:cubicBezTo>
                  <a:cubicBezTo>
                    <a:pt x="5508" y="10673"/>
                    <a:pt x="0" y="6161"/>
                    <a:pt x="0" y="6161"/>
                  </a:cubicBezTo>
                  <a:lnTo>
                    <a:pt x="0" y="6161"/>
                  </a:lnTo>
                  <a:cubicBezTo>
                    <a:pt x="0" y="6161"/>
                    <a:pt x="3994" y="13064"/>
                    <a:pt x="11718" y="13064"/>
                  </a:cubicBezTo>
                  <a:cubicBezTo>
                    <a:pt x="12764" y="13064"/>
                    <a:pt x="13878" y="12938"/>
                    <a:pt x="15060" y="12650"/>
                  </a:cubicBezTo>
                  <a:cubicBezTo>
                    <a:pt x="24999" y="10268"/>
                    <a:pt x="23630" y="1"/>
                    <a:pt x="236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9"/>
            <p:cNvSpPr/>
            <p:nvPr/>
          </p:nvSpPr>
          <p:spPr>
            <a:xfrm>
              <a:off x="4792975" y="974000"/>
              <a:ext cx="616100" cy="437725"/>
            </a:xfrm>
            <a:custGeom>
              <a:rect b="b" l="l" r="r" t="t"/>
              <a:pathLst>
                <a:path extrusionOk="0" h="17509" w="24644">
                  <a:moveTo>
                    <a:pt x="20180" y="0"/>
                  </a:moveTo>
                  <a:cubicBezTo>
                    <a:pt x="20180" y="1"/>
                    <a:pt x="20536" y="8571"/>
                    <a:pt x="16183" y="12760"/>
                  </a:cubicBezTo>
                  <a:cubicBezTo>
                    <a:pt x="13968" y="14898"/>
                    <a:pt x="10967" y="15543"/>
                    <a:pt x="8150" y="15543"/>
                  </a:cubicBezTo>
                  <a:cubicBezTo>
                    <a:pt x="3861" y="15543"/>
                    <a:pt x="1" y="14047"/>
                    <a:pt x="0" y="14047"/>
                  </a:cubicBezTo>
                  <a:lnTo>
                    <a:pt x="0" y="14047"/>
                  </a:lnTo>
                  <a:cubicBezTo>
                    <a:pt x="1" y="14047"/>
                    <a:pt x="5112" y="17508"/>
                    <a:pt x="10803" y="17508"/>
                  </a:cubicBezTo>
                  <a:cubicBezTo>
                    <a:pt x="12903" y="17508"/>
                    <a:pt x="15083" y="17036"/>
                    <a:pt x="17114" y="15744"/>
                  </a:cubicBezTo>
                  <a:cubicBezTo>
                    <a:pt x="24643" y="10953"/>
                    <a:pt x="20181" y="1"/>
                    <a:pt x="20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9"/>
            <p:cNvSpPr/>
            <p:nvPr/>
          </p:nvSpPr>
          <p:spPr>
            <a:xfrm>
              <a:off x="4450700" y="1316250"/>
              <a:ext cx="162250" cy="162950"/>
            </a:xfrm>
            <a:custGeom>
              <a:rect b="b" l="l" r="r" t="t"/>
              <a:pathLst>
                <a:path extrusionOk="0" h="6518" w="6490">
                  <a:moveTo>
                    <a:pt x="3259" y="1"/>
                  </a:moveTo>
                  <a:cubicBezTo>
                    <a:pt x="1452" y="1"/>
                    <a:pt x="0" y="1452"/>
                    <a:pt x="0" y="3259"/>
                  </a:cubicBezTo>
                  <a:cubicBezTo>
                    <a:pt x="0" y="5039"/>
                    <a:pt x="1452" y="6518"/>
                    <a:pt x="3259" y="6518"/>
                  </a:cubicBezTo>
                  <a:cubicBezTo>
                    <a:pt x="5039" y="6518"/>
                    <a:pt x="6490" y="5039"/>
                    <a:pt x="6490" y="3259"/>
                  </a:cubicBezTo>
                  <a:cubicBezTo>
                    <a:pt x="6490" y="1452"/>
                    <a:pt x="5039" y="1"/>
                    <a:pt x="3259" y="1"/>
                  </a:cubicBezTo>
                  <a:close/>
                </a:path>
              </a:pathLst>
            </a:custGeom>
            <a:solidFill>
              <a:srgbClr val="563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9"/>
            <p:cNvSpPr/>
            <p:nvPr/>
          </p:nvSpPr>
          <p:spPr>
            <a:xfrm>
              <a:off x="4458925" y="1299150"/>
              <a:ext cx="162925" cy="162925"/>
            </a:xfrm>
            <a:custGeom>
              <a:rect b="b" l="l" r="r" t="t"/>
              <a:pathLst>
                <a:path extrusionOk="0" h="6517" w="6517">
                  <a:moveTo>
                    <a:pt x="3258" y="0"/>
                  </a:moveTo>
                  <a:cubicBezTo>
                    <a:pt x="1451" y="0"/>
                    <a:pt x="0" y="1451"/>
                    <a:pt x="0" y="3259"/>
                  </a:cubicBezTo>
                  <a:cubicBezTo>
                    <a:pt x="0" y="5038"/>
                    <a:pt x="1451" y="6517"/>
                    <a:pt x="3258" y="6517"/>
                  </a:cubicBezTo>
                  <a:cubicBezTo>
                    <a:pt x="5066" y="6517"/>
                    <a:pt x="6517" y="5038"/>
                    <a:pt x="6517" y="3259"/>
                  </a:cubicBezTo>
                  <a:cubicBezTo>
                    <a:pt x="6517" y="1451"/>
                    <a:pt x="5066" y="0"/>
                    <a:pt x="3258" y="0"/>
                  </a:cubicBezTo>
                  <a:close/>
                </a:path>
              </a:pathLst>
            </a:custGeom>
            <a:solidFill>
              <a:srgbClr val="E9A4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9"/>
            <p:cNvSpPr/>
            <p:nvPr/>
          </p:nvSpPr>
          <p:spPr>
            <a:xfrm>
              <a:off x="4484925" y="1325150"/>
              <a:ext cx="110925" cy="110925"/>
            </a:xfrm>
            <a:custGeom>
              <a:rect b="b" l="l" r="r" t="t"/>
              <a:pathLst>
                <a:path extrusionOk="0" h="4437" w="4437">
                  <a:moveTo>
                    <a:pt x="2218" y="1"/>
                  </a:moveTo>
                  <a:cubicBezTo>
                    <a:pt x="986" y="1"/>
                    <a:pt x="1" y="986"/>
                    <a:pt x="1" y="2219"/>
                  </a:cubicBezTo>
                  <a:cubicBezTo>
                    <a:pt x="1" y="3451"/>
                    <a:pt x="986" y="4436"/>
                    <a:pt x="2218" y="4436"/>
                  </a:cubicBezTo>
                  <a:cubicBezTo>
                    <a:pt x="3451" y="4436"/>
                    <a:pt x="4436" y="3451"/>
                    <a:pt x="4436" y="2219"/>
                  </a:cubicBezTo>
                  <a:cubicBezTo>
                    <a:pt x="4436" y="986"/>
                    <a:pt x="3451" y="1"/>
                    <a:pt x="2218" y="1"/>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9"/>
            <p:cNvSpPr/>
            <p:nvPr/>
          </p:nvSpPr>
          <p:spPr>
            <a:xfrm>
              <a:off x="4527375" y="1338775"/>
              <a:ext cx="60250" cy="45950"/>
            </a:xfrm>
            <a:custGeom>
              <a:rect b="b" l="l" r="r" t="t"/>
              <a:pathLst>
                <a:path extrusionOk="0" h="1838" w="2410">
                  <a:moveTo>
                    <a:pt x="677" y="1"/>
                  </a:moveTo>
                  <a:cubicBezTo>
                    <a:pt x="472" y="1"/>
                    <a:pt x="247" y="42"/>
                    <a:pt x="0" y="140"/>
                  </a:cubicBezTo>
                  <a:lnTo>
                    <a:pt x="685" y="1838"/>
                  </a:lnTo>
                  <a:lnTo>
                    <a:pt x="2410" y="1509"/>
                  </a:lnTo>
                  <a:cubicBezTo>
                    <a:pt x="2410" y="1509"/>
                    <a:pt x="1907" y="1"/>
                    <a:pt x="677"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9"/>
            <p:cNvSpPr/>
            <p:nvPr/>
          </p:nvSpPr>
          <p:spPr>
            <a:xfrm>
              <a:off x="4493150" y="1384700"/>
              <a:ext cx="51350" cy="44225"/>
            </a:xfrm>
            <a:custGeom>
              <a:rect b="b" l="l" r="r" t="t"/>
              <a:pathLst>
                <a:path extrusionOk="0" h="1769" w="2054">
                  <a:moveTo>
                    <a:pt x="2054" y="1"/>
                  </a:moveTo>
                  <a:lnTo>
                    <a:pt x="0" y="357"/>
                  </a:lnTo>
                  <a:cubicBezTo>
                    <a:pt x="0" y="357"/>
                    <a:pt x="569" y="1768"/>
                    <a:pt x="1707" y="1768"/>
                  </a:cubicBezTo>
                  <a:cubicBezTo>
                    <a:pt x="1817" y="1768"/>
                    <a:pt x="1933" y="1755"/>
                    <a:pt x="2054" y="1726"/>
                  </a:cubicBezTo>
                  <a:lnTo>
                    <a:pt x="2054"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
    <p:spTree>
      <p:nvGrpSpPr>
        <p:cNvPr id="831" name="Shape 831"/>
        <p:cNvGrpSpPr/>
        <p:nvPr/>
      </p:nvGrpSpPr>
      <p:grpSpPr>
        <a:xfrm>
          <a:off x="0" y="0"/>
          <a:ext cx="0" cy="0"/>
          <a:chOff x="0" y="0"/>
          <a:chExt cx="0" cy="0"/>
        </a:xfrm>
      </p:grpSpPr>
      <p:sp>
        <p:nvSpPr>
          <p:cNvPr id="832" name="Google Shape;832;p20"/>
          <p:cNvSpPr txBox="1"/>
          <p:nvPr>
            <p:ph type="title"/>
          </p:nvPr>
        </p:nvSpPr>
        <p:spPr>
          <a:xfrm flipH="1">
            <a:off x="1154875" y="482350"/>
            <a:ext cx="2229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33" name="Google Shape;833;p20"/>
          <p:cNvSpPr txBox="1"/>
          <p:nvPr>
            <p:ph idx="1" type="subTitle"/>
          </p:nvPr>
        </p:nvSpPr>
        <p:spPr>
          <a:xfrm flipH="1">
            <a:off x="1154925" y="1102950"/>
            <a:ext cx="2455500" cy="65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lt1"/>
                </a:solidFill>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grpSp>
        <p:nvGrpSpPr>
          <p:cNvPr id="834" name="Google Shape;834;p20"/>
          <p:cNvGrpSpPr/>
          <p:nvPr/>
        </p:nvGrpSpPr>
        <p:grpSpPr>
          <a:xfrm rot="5042203">
            <a:off x="-446256" y="2738957"/>
            <a:ext cx="1780364" cy="1774042"/>
            <a:chOff x="2068575" y="2920225"/>
            <a:chExt cx="1675400" cy="1669450"/>
          </a:xfrm>
        </p:grpSpPr>
        <p:sp>
          <p:nvSpPr>
            <p:cNvPr id="835" name="Google Shape;835;p20"/>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20"/>
          <p:cNvGrpSpPr/>
          <p:nvPr/>
        </p:nvGrpSpPr>
        <p:grpSpPr>
          <a:xfrm rot="-3599908">
            <a:off x="-102562" y="3084116"/>
            <a:ext cx="1445580" cy="2309444"/>
            <a:chOff x="788450" y="657725"/>
            <a:chExt cx="666750" cy="1065175"/>
          </a:xfrm>
        </p:grpSpPr>
        <p:sp>
          <p:nvSpPr>
            <p:cNvPr id="838" name="Google Shape;838;p20"/>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2857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0"/>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0"/>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20"/>
          <p:cNvGrpSpPr/>
          <p:nvPr/>
        </p:nvGrpSpPr>
        <p:grpSpPr>
          <a:xfrm rot="6721416">
            <a:off x="210026" y="2742019"/>
            <a:ext cx="2751762" cy="2741989"/>
            <a:chOff x="2068575" y="2920225"/>
            <a:chExt cx="1675400" cy="1669450"/>
          </a:xfrm>
        </p:grpSpPr>
        <p:sp>
          <p:nvSpPr>
            <p:cNvPr id="849" name="Google Shape;849;p20"/>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20"/>
          <p:cNvGrpSpPr/>
          <p:nvPr/>
        </p:nvGrpSpPr>
        <p:grpSpPr>
          <a:xfrm rot="3335400">
            <a:off x="4020477" y="752631"/>
            <a:ext cx="6006478" cy="2647267"/>
            <a:chOff x="782275" y="3804550"/>
            <a:chExt cx="4285225" cy="1888650"/>
          </a:xfrm>
        </p:grpSpPr>
        <p:sp>
          <p:nvSpPr>
            <p:cNvPr id="852" name="Google Shape;852;p20"/>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28575">
              <a:solidFill>
                <a:schemeClr val="accent1"/>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0"/>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0"/>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0"/>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0"/>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0"/>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0"/>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0"/>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0"/>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0"/>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0"/>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0"/>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0"/>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0"/>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0"/>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0"/>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0"/>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0"/>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0"/>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0"/>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0"/>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0"/>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0"/>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0"/>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0"/>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0"/>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0"/>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0"/>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0"/>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0"/>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0"/>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0"/>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0"/>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0"/>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0"/>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0"/>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0"/>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3"/>
          <p:cNvSpPr txBox="1"/>
          <p:nvPr>
            <p:ph type="title"/>
          </p:nvPr>
        </p:nvSpPr>
        <p:spPr>
          <a:xfrm>
            <a:off x="2274000" y="2401738"/>
            <a:ext cx="4596000" cy="6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85" name="Google Shape;85;p3"/>
          <p:cNvSpPr txBox="1"/>
          <p:nvPr>
            <p:ph idx="1" type="subTitle"/>
          </p:nvPr>
        </p:nvSpPr>
        <p:spPr>
          <a:xfrm>
            <a:off x="2653675" y="289546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6" name="Google Shape;86;p3"/>
          <p:cNvSpPr txBox="1"/>
          <p:nvPr>
            <p:ph hasCustomPrompt="1" idx="2" type="title"/>
          </p:nvPr>
        </p:nvSpPr>
        <p:spPr>
          <a:xfrm>
            <a:off x="3963250" y="163932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grpSp>
        <p:nvGrpSpPr>
          <p:cNvPr id="87" name="Google Shape;87;p3"/>
          <p:cNvGrpSpPr/>
          <p:nvPr/>
        </p:nvGrpSpPr>
        <p:grpSpPr>
          <a:xfrm flipH="1" rot="4235657">
            <a:off x="4942695" y="1266278"/>
            <a:ext cx="6230728" cy="2463744"/>
            <a:chOff x="782275" y="3804550"/>
            <a:chExt cx="4285225" cy="1888650"/>
          </a:xfrm>
        </p:grpSpPr>
        <p:sp>
          <p:nvSpPr>
            <p:cNvPr id="88" name="Google Shape;88;p3"/>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3"/>
          <p:cNvGrpSpPr/>
          <p:nvPr/>
        </p:nvGrpSpPr>
        <p:grpSpPr>
          <a:xfrm rot="689421">
            <a:off x="6563668" y="467068"/>
            <a:ext cx="3255714" cy="3244152"/>
            <a:chOff x="2068575" y="2920225"/>
            <a:chExt cx="1675400" cy="1669450"/>
          </a:xfrm>
        </p:grpSpPr>
        <p:sp>
          <p:nvSpPr>
            <p:cNvPr id="127" name="Google Shape;127;p3"/>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3"/>
          <p:cNvGrpSpPr/>
          <p:nvPr/>
        </p:nvGrpSpPr>
        <p:grpSpPr>
          <a:xfrm>
            <a:off x="210104" y="1011554"/>
            <a:ext cx="1844635" cy="3962449"/>
            <a:chOff x="1988225" y="2962450"/>
            <a:chExt cx="1057825" cy="2504550"/>
          </a:xfrm>
        </p:grpSpPr>
        <p:sp>
          <p:nvSpPr>
            <p:cNvPr id="130" name="Google Shape;130;p3"/>
            <p:cNvSpPr/>
            <p:nvPr/>
          </p:nvSpPr>
          <p:spPr>
            <a:xfrm>
              <a:off x="1988225" y="3063450"/>
              <a:ext cx="695500" cy="181525"/>
            </a:xfrm>
            <a:custGeom>
              <a:rect b="b" l="l" r="r" t="t"/>
              <a:pathLst>
                <a:path extrusionOk="0" h="7261" w="27820">
                  <a:moveTo>
                    <a:pt x="25186" y="1"/>
                  </a:moveTo>
                  <a:cubicBezTo>
                    <a:pt x="24856" y="1"/>
                    <a:pt x="24523" y="66"/>
                    <a:pt x="24210" y="203"/>
                  </a:cubicBezTo>
                  <a:cubicBezTo>
                    <a:pt x="23258" y="616"/>
                    <a:pt x="22665" y="1640"/>
                    <a:pt x="22629" y="2663"/>
                  </a:cubicBezTo>
                  <a:cubicBezTo>
                    <a:pt x="19774" y="2843"/>
                    <a:pt x="16936" y="3292"/>
                    <a:pt x="14099" y="3705"/>
                  </a:cubicBezTo>
                  <a:cubicBezTo>
                    <a:pt x="11207" y="4118"/>
                    <a:pt x="8334" y="4567"/>
                    <a:pt x="5460" y="5106"/>
                  </a:cubicBezTo>
                  <a:cubicBezTo>
                    <a:pt x="3700" y="5429"/>
                    <a:pt x="1958" y="5806"/>
                    <a:pt x="234" y="6219"/>
                  </a:cubicBezTo>
                  <a:cubicBezTo>
                    <a:pt x="162" y="6578"/>
                    <a:pt x="73" y="6920"/>
                    <a:pt x="1" y="7261"/>
                  </a:cubicBezTo>
                  <a:cubicBezTo>
                    <a:pt x="1994" y="6758"/>
                    <a:pt x="3988" y="6327"/>
                    <a:pt x="5963" y="5932"/>
                  </a:cubicBezTo>
                  <a:cubicBezTo>
                    <a:pt x="11513" y="4801"/>
                    <a:pt x="17170" y="4369"/>
                    <a:pt x="22683" y="3274"/>
                  </a:cubicBezTo>
                  <a:cubicBezTo>
                    <a:pt x="22719" y="3454"/>
                    <a:pt x="22773" y="3633"/>
                    <a:pt x="22863" y="3795"/>
                  </a:cubicBezTo>
                  <a:cubicBezTo>
                    <a:pt x="23043" y="4226"/>
                    <a:pt x="23384" y="4567"/>
                    <a:pt x="23833" y="4765"/>
                  </a:cubicBezTo>
                  <a:cubicBezTo>
                    <a:pt x="24190" y="4991"/>
                    <a:pt x="24602" y="5106"/>
                    <a:pt x="25023" y="5106"/>
                  </a:cubicBezTo>
                  <a:cubicBezTo>
                    <a:pt x="25237" y="5106"/>
                    <a:pt x="25453" y="5077"/>
                    <a:pt x="25665" y="5016"/>
                  </a:cubicBezTo>
                  <a:cubicBezTo>
                    <a:pt x="26994" y="4603"/>
                    <a:pt x="27820" y="2987"/>
                    <a:pt x="27461" y="1658"/>
                  </a:cubicBezTo>
                  <a:cubicBezTo>
                    <a:pt x="27176" y="615"/>
                    <a:pt x="26197" y="1"/>
                    <a:pt x="25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2625325" y="2989425"/>
              <a:ext cx="97475" cy="119450"/>
            </a:xfrm>
            <a:custGeom>
              <a:rect b="b" l="l" r="r" t="t"/>
              <a:pathLst>
                <a:path extrusionOk="0" h="4778" w="3899">
                  <a:moveTo>
                    <a:pt x="3549" y="1"/>
                  </a:moveTo>
                  <a:cubicBezTo>
                    <a:pt x="3452" y="1"/>
                    <a:pt x="3354" y="52"/>
                    <a:pt x="3305" y="165"/>
                  </a:cubicBezTo>
                  <a:cubicBezTo>
                    <a:pt x="3054" y="757"/>
                    <a:pt x="2677" y="1314"/>
                    <a:pt x="2192" y="1745"/>
                  </a:cubicBezTo>
                  <a:cubicBezTo>
                    <a:pt x="1617" y="2230"/>
                    <a:pt x="953" y="2553"/>
                    <a:pt x="234" y="2715"/>
                  </a:cubicBezTo>
                  <a:cubicBezTo>
                    <a:pt x="91" y="2751"/>
                    <a:pt x="1" y="2912"/>
                    <a:pt x="55" y="3056"/>
                  </a:cubicBezTo>
                  <a:cubicBezTo>
                    <a:pt x="234" y="3559"/>
                    <a:pt x="414" y="4080"/>
                    <a:pt x="576" y="4601"/>
                  </a:cubicBezTo>
                  <a:cubicBezTo>
                    <a:pt x="612" y="4709"/>
                    <a:pt x="713" y="4778"/>
                    <a:pt x="820" y="4778"/>
                  </a:cubicBezTo>
                  <a:cubicBezTo>
                    <a:pt x="871" y="4778"/>
                    <a:pt x="924" y="4762"/>
                    <a:pt x="971" y="4726"/>
                  </a:cubicBezTo>
                  <a:cubicBezTo>
                    <a:pt x="1923" y="4044"/>
                    <a:pt x="2803" y="3433"/>
                    <a:pt x="3467" y="2463"/>
                  </a:cubicBezTo>
                  <a:cubicBezTo>
                    <a:pt x="3844" y="1889"/>
                    <a:pt x="3898" y="1009"/>
                    <a:pt x="3808" y="219"/>
                  </a:cubicBezTo>
                  <a:cubicBezTo>
                    <a:pt x="3788" y="80"/>
                    <a:pt x="3670" y="1"/>
                    <a:pt x="3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2642400" y="3130350"/>
              <a:ext cx="110325" cy="96300"/>
            </a:xfrm>
            <a:custGeom>
              <a:rect b="b" l="l" r="r" t="t"/>
              <a:pathLst>
                <a:path extrusionOk="0" h="3852" w="4413">
                  <a:moveTo>
                    <a:pt x="327" y="1"/>
                  </a:moveTo>
                  <a:cubicBezTo>
                    <a:pt x="201" y="1"/>
                    <a:pt x="90" y="98"/>
                    <a:pt x="90" y="239"/>
                  </a:cubicBezTo>
                  <a:cubicBezTo>
                    <a:pt x="72" y="778"/>
                    <a:pt x="36" y="1334"/>
                    <a:pt x="18" y="1873"/>
                  </a:cubicBezTo>
                  <a:cubicBezTo>
                    <a:pt x="0" y="2017"/>
                    <a:pt x="108" y="2142"/>
                    <a:pt x="252" y="2142"/>
                  </a:cubicBezTo>
                  <a:cubicBezTo>
                    <a:pt x="333" y="2139"/>
                    <a:pt x="415" y="2137"/>
                    <a:pt x="496" y="2137"/>
                  </a:cubicBezTo>
                  <a:cubicBezTo>
                    <a:pt x="1154" y="2137"/>
                    <a:pt x="1816" y="2266"/>
                    <a:pt x="2407" y="2538"/>
                  </a:cubicBezTo>
                  <a:cubicBezTo>
                    <a:pt x="3000" y="2825"/>
                    <a:pt x="3538" y="3238"/>
                    <a:pt x="3951" y="3759"/>
                  </a:cubicBezTo>
                  <a:cubicBezTo>
                    <a:pt x="4004" y="3823"/>
                    <a:pt x="4072" y="3851"/>
                    <a:pt x="4139" y="3851"/>
                  </a:cubicBezTo>
                  <a:cubicBezTo>
                    <a:pt x="4278" y="3851"/>
                    <a:pt x="4413" y="3731"/>
                    <a:pt x="4400" y="3561"/>
                  </a:cubicBezTo>
                  <a:cubicBezTo>
                    <a:pt x="4275" y="2789"/>
                    <a:pt x="3969" y="1945"/>
                    <a:pt x="3449" y="1514"/>
                  </a:cubicBezTo>
                  <a:cubicBezTo>
                    <a:pt x="2551" y="760"/>
                    <a:pt x="1527" y="418"/>
                    <a:pt x="431" y="23"/>
                  </a:cubicBezTo>
                  <a:cubicBezTo>
                    <a:pt x="397" y="8"/>
                    <a:pt x="362" y="1"/>
                    <a:pt x="3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2635675" y="3084525"/>
              <a:ext cx="112250" cy="63600"/>
            </a:xfrm>
            <a:custGeom>
              <a:rect b="b" l="l" r="r" t="t"/>
              <a:pathLst>
                <a:path extrusionOk="0" h="2544" w="4490">
                  <a:moveTo>
                    <a:pt x="3071" y="1"/>
                  </a:moveTo>
                  <a:cubicBezTo>
                    <a:pt x="2411" y="1"/>
                    <a:pt x="1142" y="81"/>
                    <a:pt x="449" y="150"/>
                  </a:cubicBezTo>
                  <a:cubicBezTo>
                    <a:pt x="180" y="186"/>
                    <a:pt x="0" y="420"/>
                    <a:pt x="36" y="671"/>
                  </a:cubicBezTo>
                  <a:cubicBezTo>
                    <a:pt x="108" y="1102"/>
                    <a:pt x="198" y="1749"/>
                    <a:pt x="269" y="2162"/>
                  </a:cubicBezTo>
                  <a:cubicBezTo>
                    <a:pt x="302" y="2375"/>
                    <a:pt x="485" y="2543"/>
                    <a:pt x="708" y="2543"/>
                  </a:cubicBezTo>
                  <a:cubicBezTo>
                    <a:pt x="729" y="2543"/>
                    <a:pt x="751" y="2542"/>
                    <a:pt x="772" y="2539"/>
                  </a:cubicBezTo>
                  <a:cubicBezTo>
                    <a:pt x="1922" y="2413"/>
                    <a:pt x="3107" y="1659"/>
                    <a:pt x="4167" y="1012"/>
                  </a:cubicBezTo>
                  <a:cubicBezTo>
                    <a:pt x="4490" y="797"/>
                    <a:pt x="4418" y="294"/>
                    <a:pt x="4041" y="186"/>
                  </a:cubicBezTo>
                  <a:lnTo>
                    <a:pt x="3466" y="24"/>
                  </a:lnTo>
                  <a:cubicBezTo>
                    <a:pt x="3409" y="8"/>
                    <a:pt x="3267" y="1"/>
                    <a:pt x="3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2698075" y="2962450"/>
              <a:ext cx="35900" cy="30400"/>
            </a:xfrm>
            <a:custGeom>
              <a:rect b="b" l="l" r="r" t="t"/>
              <a:pathLst>
                <a:path extrusionOk="0" h="1216" w="1436">
                  <a:moveTo>
                    <a:pt x="785" y="1"/>
                  </a:moveTo>
                  <a:cubicBezTo>
                    <a:pt x="763" y="1"/>
                    <a:pt x="741" y="2"/>
                    <a:pt x="719" y="4"/>
                  </a:cubicBezTo>
                  <a:cubicBezTo>
                    <a:pt x="180" y="76"/>
                    <a:pt x="0" y="759"/>
                    <a:pt x="431" y="1082"/>
                  </a:cubicBezTo>
                  <a:cubicBezTo>
                    <a:pt x="543" y="1174"/>
                    <a:pt x="670" y="1216"/>
                    <a:pt x="793" y="1216"/>
                  </a:cubicBezTo>
                  <a:cubicBezTo>
                    <a:pt x="1125" y="1216"/>
                    <a:pt x="1436" y="918"/>
                    <a:pt x="1383" y="525"/>
                  </a:cubicBezTo>
                  <a:cubicBezTo>
                    <a:pt x="1350" y="224"/>
                    <a:pt x="1082" y="1"/>
                    <a:pt x="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2725000" y="3084475"/>
              <a:ext cx="36375" cy="30225"/>
            </a:xfrm>
            <a:custGeom>
              <a:rect b="b" l="l" r="r" t="t"/>
              <a:pathLst>
                <a:path extrusionOk="0" h="1209" w="1455">
                  <a:moveTo>
                    <a:pt x="813" y="1"/>
                  </a:moveTo>
                  <a:cubicBezTo>
                    <a:pt x="782" y="1"/>
                    <a:pt x="751" y="3"/>
                    <a:pt x="719" y="8"/>
                  </a:cubicBezTo>
                  <a:cubicBezTo>
                    <a:pt x="181" y="62"/>
                    <a:pt x="1" y="745"/>
                    <a:pt x="432" y="1086"/>
                  </a:cubicBezTo>
                  <a:cubicBezTo>
                    <a:pt x="545" y="1171"/>
                    <a:pt x="670" y="1209"/>
                    <a:pt x="792" y="1209"/>
                  </a:cubicBezTo>
                  <a:cubicBezTo>
                    <a:pt x="1136" y="1209"/>
                    <a:pt x="1455" y="909"/>
                    <a:pt x="1402" y="511"/>
                  </a:cubicBezTo>
                  <a:cubicBezTo>
                    <a:pt x="1353" y="219"/>
                    <a:pt x="1099" y="1"/>
                    <a:pt x="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2729500" y="3220525"/>
              <a:ext cx="36375" cy="30225"/>
            </a:xfrm>
            <a:custGeom>
              <a:rect b="b" l="l" r="r" t="t"/>
              <a:pathLst>
                <a:path extrusionOk="0" h="1209" w="1455">
                  <a:moveTo>
                    <a:pt x="812" y="0"/>
                  </a:moveTo>
                  <a:cubicBezTo>
                    <a:pt x="781" y="0"/>
                    <a:pt x="750" y="3"/>
                    <a:pt x="719" y="8"/>
                  </a:cubicBezTo>
                  <a:cubicBezTo>
                    <a:pt x="180" y="62"/>
                    <a:pt x="1" y="744"/>
                    <a:pt x="432" y="1086"/>
                  </a:cubicBezTo>
                  <a:cubicBezTo>
                    <a:pt x="545" y="1170"/>
                    <a:pt x="670" y="1208"/>
                    <a:pt x="792" y="1208"/>
                  </a:cubicBezTo>
                  <a:cubicBezTo>
                    <a:pt x="1136" y="1208"/>
                    <a:pt x="1454" y="909"/>
                    <a:pt x="1401" y="511"/>
                  </a:cubicBezTo>
                  <a:cubicBezTo>
                    <a:pt x="1353" y="219"/>
                    <a:pt x="109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2610075" y="3049175"/>
              <a:ext cx="60625" cy="151800"/>
            </a:xfrm>
            <a:custGeom>
              <a:rect b="b" l="l" r="r" t="t"/>
              <a:pathLst>
                <a:path extrusionOk="0" h="6072" w="2425">
                  <a:moveTo>
                    <a:pt x="3" y="127"/>
                  </a:moveTo>
                  <a:cubicBezTo>
                    <a:pt x="2" y="127"/>
                    <a:pt x="1" y="127"/>
                    <a:pt x="0" y="127"/>
                  </a:cubicBezTo>
                  <a:lnTo>
                    <a:pt x="3" y="127"/>
                  </a:lnTo>
                  <a:close/>
                  <a:moveTo>
                    <a:pt x="908" y="1"/>
                  </a:moveTo>
                  <a:cubicBezTo>
                    <a:pt x="905" y="1"/>
                    <a:pt x="901" y="1"/>
                    <a:pt x="898" y="2"/>
                  </a:cubicBezTo>
                  <a:lnTo>
                    <a:pt x="3" y="127"/>
                  </a:lnTo>
                  <a:lnTo>
                    <a:pt x="3" y="127"/>
                  </a:lnTo>
                  <a:cubicBezTo>
                    <a:pt x="4" y="127"/>
                    <a:pt x="4" y="127"/>
                    <a:pt x="5" y="127"/>
                  </a:cubicBezTo>
                  <a:cubicBezTo>
                    <a:pt x="191" y="127"/>
                    <a:pt x="845" y="2159"/>
                    <a:pt x="898" y="2408"/>
                  </a:cubicBezTo>
                  <a:cubicBezTo>
                    <a:pt x="1132" y="3611"/>
                    <a:pt x="1114" y="4869"/>
                    <a:pt x="862" y="6072"/>
                  </a:cubicBezTo>
                  <a:lnTo>
                    <a:pt x="1760" y="5946"/>
                  </a:lnTo>
                  <a:cubicBezTo>
                    <a:pt x="2425" y="5856"/>
                    <a:pt x="2066" y="2031"/>
                    <a:pt x="1904" y="1618"/>
                  </a:cubicBezTo>
                  <a:cubicBezTo>
                    <a:pt x="1815" y="1387"/>
                    <a:pt x="1166" y="1"/>
                    <a:pt x="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2674725" y="5306250"/>
              <a:ext cx="202525" cy="160750"/>
            </a:xfrm>
            <a:custGeom>
              <a:rect b="b" l="l" r="r" t="t"/>
              <a:pathLst>
                <a:path extrusionOk="0" h="6430" w="8101">
                  <a:moveTo>
                    <a:pt x="6071" y="0"/>
                  </a:moveTo>
                  <a:lnTo>
                    <a:pt x="3862" y="108"/>
                  </a:lnTo>
                  <a:cubicBezTo>
                    <a:pt x="3862" y="108"/>
                    <a:pt x="4077" y="2461"/>
                    <a:pt x="3413" y="3395"/>
                  </a:cubicBezTo>
                  <a:cubicBezTo>
                    <a:pt x="2766" y="4329"/>
                    <a:pt x="108" y="5029"/>
                    <a:pt x="108" y="5029"/>
                  </a:cubicBezTo>
                  <a:lnTo>
                    <a:pt x="1" y="6430"/>
                  </a:lnTo>
                  <a:lnTo>
                    <a:pt x="8100" y="3700"/>
                  </a:lnTo>
                  <a:lnTo>
                    <a:pt x="6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2010675" y="5276625"/>
              <a:ext cx="213300" cy="127075"/>
            </a:xfrm>
            <a:custGeom>
              <a:rect b="b" l="l" r="r" t="t"/>
              <a:pathLst>
                <a:path extrusionOk="0" h="5083" w="8532">
                  <a:moveTo>
                    <a:pt x="5407" y="0"/>
                  </a:moveTo>
                  <a:cubicBezTo>
                    <a:pt x="5407" y="0"/>
                    <a:pt x="4993" y="2335"/>
                    <a:pt x="4113" y="3053"/>
                  </a:cubicBezTo>
                  <a:cubicBezTo>
                    <a:pt x="3295" y="3724"/>
                    <a:pt x="956" y="3754"/>
                    <a:pt x="547" y="3754"/>
                  </a:cubicBezTo>
                  <a:cubicBezTo>
                    <a:pt x="507" y="3754"/>
                    <a:pt x="486" y="3754"/>
                    <a:pt x="486" y="3754"/>
                  </a:cubicBezTo>
                  <a:lnTo>
                    <a:pt x="1" y="5083"/>
                  </a:lnTo>
                  <a:lnTo>
                    <a:pt x="8531" y="4598"/>
                  </a:lnTo>
                  <a:lnTo>
                    <a:pt x="7580" y="485"/>
                  </a:lnTo>
                  <a:lnTo>
                    <a:pt x="54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2042550" y="4319825"/>
              <a:ext cx="868825" cy="1050650"/>
            </a:xfrm>
            <a:custGeom>
              <a:rect b="b" l="l" r="r" t="t"/>
              <a:pathLst>
                <a:path extrusionOk="0" h="42026" w="34753">
                  <a:moveTo>
                    <a:pt x="21631" y="1"/>
                  </a:moveTo>
                  <a:cubicBezTo>
                    <a:pt x="17987" y="1"/>
                    <a:pt x="14350" y="144"/>
                    <a:pt x="14350" y="144"/>
                  </a:cubicBezTo>
                  <a:cubicBezTo>
                    <a:pt x="14350" y="144"/>
                    <a:pt x="4724" y="16254"/>
                    <a:pt x="4185" y="18876"/>
                  </a:cubicBezTo>
                  <a:cubicBezTo>
                    <a:pt x="4149" y="18912"/>
                    <a:pt x="4132" y="18948"/>
                    <a:pt x="4132" y="19002"/>
                  </a:cubicBezTo>
                  <a:cubicBezTo>
                    <a:pt x="4060" y="19576"/>
                    <a:pt x="4006" y="20151"/>
                    <a:pt x="3952" y="20726"/>
                  </a:cubicBezTo>
                  <a:cubicBezTo>
                    <a:pt x="3844" y="21552"/>
                    <a:pt x="3718" y="22594"/>
                    <a:pt x="3593" y="23761"/>
                  </a:cubicBezTo>
                  <a:lnTo>
                    <a:pt x="3593" y="23815"/>
                  </a:lnTo>
                  <a:cubicBezTo>
                    <a:pt x="3359" y="25413"/>
                    <a:pt x="3000" y="26994"/>
                    <a:pt x="2623" y="28556"/>
                  </a:cubicBezTo>
                  <a:cubicBezTo>
                    <a:pt x="1869" y="31717"/>
                    <a:pt x="935" y="34842"/>
                    <a:pt x="360" y="38057"/>
                  </a:cubicBezTo>
                  <a:cubicBezTo>
                    <a:pt x="288" y="38398"/>
                    <a:pt x="234" y="38757"/>
                    <a:pt x="198" y="39116"/>
                  </a:cubicBezTo>
                  <a:cubicBezTo>
                    <a:pt x="163" y="39170"/>
                    <a:pt x="109" y="39242"/>
                    <a:pt x="55" y="39296"/>
                  </a:cubicBezTo>
                  <a:cubicBezTo>
                    <a:pt x="37" y="39350"/>
                    <a:pt x="19" y="39386"/>
                    <a:pt x="1" y="39439"/>
                  </a:cubicBezTo>
                  <a:lnTo>
                    <a:pt x="468" y="39457"/>
                  </a:lnTo>
                  <a:cubicBezTo>
                    <a:pt x="3575" y="39565"/>
                    <a:pt x="6682" y="39727"/>
                    <a:pt x="9789" y="39781"/>
                  </a:cubicBezTo>
                  <a:cubicBezTo>
                    <a:pt x="9825" y="39314"/>
                    <a:pt x="9861" y="38847"/>
                    <a:pt x="9896" y="38380"/>
                  </a:cubicBezTo>
                  <a:cubicBezTo>
                    <a:pt x="9878" y="38218"/>
                    <a:pt x="9861" y="38057"/>
                    <a:pt x="9843" y="37895"/>
                  </a:cubicBezTo>
                  <a:cubicBezTo>
                    <a:pt x="9825" y="37895"/>
                    <a:pt x="9789" y="37877"/>
                    <a:pt x="9771" y="37859"/>
                  </a:cubicBezTo>
                  <a:cubicBezTo>
                    <a:pt x="9771" y="37572"/>
                    <a:pt x="9771" y="37230"/>
                    <a:pt x="9771" y="36889"/>
                  </a:cubicBezTo>
                  <a:cubicBezTo>
                    <a:pt x="9753" y="36315"/>
                    <a:pt x="9753" y="35758"/>
                    <a:pt x="9807" y="35183"/>
                  </a:cubicBezTo>
                  <a:cubicBezTo>
                    <a:pt x="9914" y="30119"/>
                    <a:pt x="10202" y="22594"/>
                    <a:pt x="11064" y="21426"/>
                  </a:cubicBezTo>
                  <a:cubicBezTo>
                    <a:pt x="11243" y="21193"/>
                    <a:pt x="11513" y="20780"/>
                    <a:pt x="11836" y="20259"/>
                  </a:cubicBezTo>
                  <a:cubicBezTo>
                    <a:pt x="12644" y="19217"/>
                    <a:pt x="13416" y="18140"/>
                    <a:pt x="14153" y="17062"/>
                  </a:cubicBezTo>
                  <a:lnTo>
                    <a:pt x="14278" y="16900"/>
                  </a:lnTo>
                  <a:cubicBezTo>
                    <a:pt x="15643" y="15122"/>
                    <a:pt x="16990" y="13327"/>
                    <a:pt x="18283" y="11513"/>
                  </a:cubicBezTo>
                  <a:cubicBezTo>
                    <a:pt x="18553" y="11136"/>
                    <a:pt x="19900" y="8603"/>
                    <a:pt x="20169" y="8226"/>
                  </a:cubicBezTo>
                  <a:cubicBezTo>
                    <a:pt x="21462" y="12087"/>
                    <a:pt x="22001" y="17709"/>
                    <a:pt x="23976" y="21354"/>
                  </a:cubicBezTo>
                  <a:cubicBezTo>
                    <a:pt x="24066" y="22612"/>
                    <a:pt x="24102" y="23887"/>
                    <a:pt x="24138" y="25162"/>
                  </a:cubicBezTo>
                  <a:cubicBezTo>
                    <a:pt x="24228" y="27443"/>
                    <a:pt x="24892" y="39781"/>
                    <a:pt x="24910" y="39781"/>
                  </a:cubicBezTo>
                  <a:lnTo>
                    <a:pt x="24910" y="42026"/>
                  </a:lnTo>
                  <a:cubicBezTo>
                    <a:pt x="25485" y="42008"/>
                    <a:pt x="26078" y="41990"/>
                    <a:pt x="26670" y="41954"/>
                  </a:cubicBezTo>
                  <a:lnTo>
                    <a:pt x="34752" y="40571"/>
                  </a:lnTo>
                  <a:cubicBezTo>
                    <a:pt x="34752" y="40571"/>
                    <a:pt x="32669" y="27874"/>
                    <a:pt x="31106" y="21103"/>
                  </a:cubicBezTo>
                  <a:cubicBezTo>
                    <a:pt x="29939" y="16020"/>
                    <a:pt x="29257" y="6610"/>
                    <a:pt x="28951" y="719"/>
                  </a:cubicBezTo>
                  <a:cubicBezTo>
                    <a:pt x="28924" y="144"/>
                    <a:pt x="25274" y="1"/>
                    <a:pt x="216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2507700" y="4333300"/>
              <a:ext cx="34150" cy="107775"/>
            </a:xfrm>
            <a:custGeom>
              <a:rect b="b" l="l" r="r" t="t"/>
              <a:pathLst>
                <a:path extrusionOk="0" h="4311" w="1366">
                  <a:moveTo>
                    <a:pt x="162" y="0"/>
                  </a:moveTo>
                  <a:lnTo>
                    <a:pt x="55" y="1186"/>
                  </a:lnTo>
                  <a:cubicBezTo>
                    <a:pt x="19" y="1581"/>
                    <a:pt x="1" y="1976"/>
                    <a:pt x="19" y="2389"/>
                  </a:cubicBezTo>
                  <a:cubicBezTo>
                    <a:pt x="19" y="2802"/>
                    <a:pt x="126" y="3233"/>
                    <a:pt x="324" y="3610"/>
                  </a:cubicBezTo>
                  <a:cubicBezTo>
                    <a:pt x="539" y="3987"/>
                    <a:pt x="917" y="4239"/>
                    <a:pt x="1348" y="4311"/>
                  </a:cubicBezTo>
                  <a:lnTo>
                    <a:pt x="1366" y="4275"/>
                  </a:lnTo>
                  <a:cubicBezTo>
                    <a:pt x="1096" y="4041"/>
                    <a:pt x="863" y="3736"/>
                    <a:pt x="719" y="3395"/>
                  </a:cubicBezTo>
                  <a:cubicBezTo>
                    <a:pt x="575" y="3054"/>
                    <a:pt x="450" y="2694"/>
                    <a:pt x="378" y="2335"/>
                  </a:cubicBezTo>
                  <a:cubicBezTo>
                    <a:pt x="252" y="1581"/>
                    <a:pt x="270" y="791"/>
                    <a:pt x="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2532850" y="4319375"/>
              <a:ext cx="14400" cy="205675"/>
            </a:xfrm>
            <a:custGeom>
              <a:rect b="b" l="l" r="r" t="t"/>
              <a:pathLst>
                <a:path extrusionOk="0" h="8227" w="576">
                  <a:moveTo>
                    <a:pt x="72" y="1"/>
                  </a:moveTo>
                  <a:cubicBezTo>
                    <a:pt x="54" y="701"/>
                    <a:pt x="18" y="1384"/>
                    <a:pt x="18" y="2066"/>
                  </a:cubicBezTo>
                  <a:lnTo>
                    <a:pt x="18" y="4131"/>
                  </a:lnTo>
                  <a:cubicBezTo>
                    <a:pt x="0" y="4832"/>
                    <a:pt x="18" y="5514"/>
                    <a:pt x="90" y="6197"/>
                  </a:cubicBezTo>
                  <a:cubicBezTo>
                    <a:pt x="144" y="6897"/>
                    <a:pt x="288" y="7580"/>
                    <a:pt x="521" y="8226"/>
                  </a:cubicBezTo>
                  <a:lnTo>
                    <a:pt x="557" y="8226"/>
                  </a:lnTo>
                  <a:cubicBezTo>
                    <a:pt x="575" y="7544"/>
                    <a:pt x="557" y="6861"/>
                    <a:pt x="539" y="6179"/>
                  </a:cubicBezTo>
                  <a:cubicBezTo>
                    <a:pt x="521" y="5496"/>
                    <a:pt x="413" y="4814"/>
                    <a:pt x="378" y="4131"/>
                  </a:cubicBezTo>
                  <a:cubicBezTo>
                    <a:pt x="324" y="3449"/>
                    <a:pt x="288" y="2766"/>
                    <a:pt x="234" y="2066"/>
                  </a:cubicBezTo>
                  <a:cubicBezTo>
                    <a:pt x="198" y="1384"/>
                    <a:pt x="162" y="701"/>
                    <a:pt x="126" y="19"/>
                  </a:cubicBezTo>
                  <a:lnTo>
                    <a:pt x="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2707500" y="4325225"/>
              <a:ext cx="1825" cy="19775"/>
            </a:xfrm>
            <a:custGeom>
              <a:rect b="b" l="l" r="r" t="t"/>
              <a:pathLst>
                <a:path extrusionOk="0" h="791" w="73">
                  <a:moveTo>
                    <a:pt x="1" y="0"/>
                  </a:moveTo>
                  <a:lnTo>
                    <a:pt x="1" y="790"/>
                  </a:lnTo>
                  <a:lnTo>
                    <a:pt x="72" y="790"/>
                  </a:lnTo>
                  <a:lnTo>
                    <a:pt x="54" y="0"/>
                  </a:lnTo>
                  <a:close/>
                </a:path>
              </a:pathLst>
            </a:custGeom>
            <a:solidFill>
              <a:srgbClr val="132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2708400" y="4382700"/>
              <a:ext cx="3625" cy="37725"/>
            </a:xfrm>
            <a:custGeom>
              <a:rect b="b" l="l" r="r" t="t"/>
              <a:pathLst>
                <a:path extrusionOk="0" h="1509" w="145">
                  <a:moveTo>
                    <a:pt x="0" y="0"/>
                  </a:moveTo>
                  <a:lnTo>
                    <a:pt x="36" y="1509"/>
                  </a:lnTo>
                  <a:lnTo>
                    <a:pt x="144" y="1509"/>
                  </a:lnTo>
                  <a:lnTo>
                    <a:pt x="72" y="0"/>
                  </a:lnTo>
                  <a:close/>
                </a:path>
              </a:pathLst>
            </a:custGeom>
            <a:solidFill>
              <a:srgbClr val="132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2401300" y="3849750"/>
              <a:ext cx="365950" cy="496600"/>
            </a:xfrm>
            <a:custGeom>
              <a:rect b="b" l="l" r="r" t="t"/>
              <a:pathLst>
                <a:path extrusionOk="0" h="19864" w="14638">
                  <a:moveTo>
                    <a:pt x="2030" y="0"/>
                  </a:moveTo>
                  <a:cubicBezTo>
                    <a:pt x="2030" y="0"/>
                    <a:pt x="1617" y="8333"/>
                    <a:pt x="970" y="11710"/>
                  </a:cubicBezTo>
                  <a:cubicBezTo>
                    <a:pt x="324" y="15104"/>
                    <a:pt x="0" y="18947"/>
                    <a:pt x="0" y="18947"/>
                  </a:cubicBezTo>
                  <a:lnTo>
                    <a:pt x="14637" y="19863"/>
                  </a:lnTo>
                  <a:lnTo>
                    <a:pt x="14637" y="790"/>
                  </a:lnTo>
                  <a:lnTo>
                    <a:pt x="2030" y="0"/>
                  </a:lnTo>
                  <a:close/>
                </a:path>
              </a:pathLst>
            </a:custGeom>
            <a:solidFill>
              <a:srgbClr val="EEC7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2566075" y="3342175"/>
              <a:ext cx="251000" cy="268725"/>
            </a:xfrm>
            <a:custGeom>
              <a:rect b="b" l="l" r="r" t="t"/>
              <a:pathLst>
                <a:path extrusionOk="0" h="10749" w="10040">
                  <a:moveTo>
                    <a:pt x="3185" y="1"/>
                  </a:moveTo>
                  <a:cubicBezTo>
                    <a:pt x="2690" y="1"/>
                    <a:pt x="2198" y="29"/>
                    <a:pt x="1706" y="81"/>
                  </a:cubicBezTo>
                  <a:cubicBezTo>
                    <a:pt x="1455" y="99"/>
                    <a:pt x="1204" y="153"/>
                    <a:pt x="970" y="207"/>
                  </a:cubicBezTo>
                  <a:cubicBezTo>
                    <a:pt x="862" y="1141"/>
                    <a:pt x="737" y="2074"/>
                    <a:pt x="647" y="2990"/>
                  </a:cubicBezTo>
                  <a:cubicBezTo>
                    <a:pt x="539" y="3817"/>
                    <a:pt x="467" y="4643"/>
                    <a:pt x="342" y="5469"/>
                  </a:cubicBezTo>
                  <a:cubicBezTo>
                    <a:pt x="270" y="6097"/>
                    <a:pt x="0" y="6816"/>
                    <a:pt x="162" y="7444"/>
                  </a:cubicBezTo>
                  <a:cubicBezTo>
                    <a:pt x="342" y="8145"/>
                    <a:pt x="4849" y="10066"/>
                    <a:pt x="5658" y="10749"/>
                  </a:cubicBezTo>
                  <a:cubicBezTo>
                    <a:pt x="5855" y="10246"/>
                    <a:pt x="6071" y="9761"/>
                    <a:pt x="6304" y="9276"/>
                  </a:cubicBezTo>
                  <a:cubicBezTo>
                    <a:pt x="7094" y="7624"/>
                    <a:pt x="8100" y="6079"/>
                    <a:pt x="9070" y="4535"/>
                  </a:cubicBezTo>
                  <a:cubicBezTo>
                    <a:pt x="9375" y="4050"/>
                    <a:pt x="9698" y="3565"/>
                    <a:pt x="10040" y="3080"/>
                  </a:cubicBezTo>
                  <a:cubicBezTo>
                    <a:pt x="9716" y="2613"/>
                    <a:pt x="9357" y="2182"/>
                    <a:pt x="8980" y="1787"/>
                  </a:cubicBezTo>
                  <a:cubicBezTo>
                    <a:pt x="8333" y="1123"/>
                    <a:pt x="7525" y="638"/>
                    <a:pt x="6645" y="368"/>
                  </a:cubicBezTo>
                  <a:cubicBezTo>
                    <a:pt x="6196" y="296"/>
                    <a:pt x="5747" y="207"/>
                    <a:pt x="5316" y="117"/>
                  </a:cubicBezTo>
                  <a:cubicBezTo>
                    <a:pt x="4957" y="81"/>
                    <a:pt x="4598" y="63"/>
                    <a:pt x="4257" y="45"/>
                  </a:cubicBezTo>
                  <a:cubicBezTo>
                    <a:pt x="3897" y="15"/>
                    <a:pt x="3540" y="1"/>
                    <a:pt x="3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2593000" y="3299300"/>
              <a:ext cx="60200" cy="283325"/>
            </a:xfrm>
            <a:custGeom>
              <a:rect b="b" l="l" r="r" t="t"/>
              <a:pathLst>
                <a:path extrusionOk="0" fill="none" h="11333" w="2408">
                  <a:moveTo>
                    <a:pt x="2407" y="0"/>
                  </a:moveTo>
                  <a:cubicBezTo>
                    <a:pt x="1815" y="1096"/>
                    <a:pt x="1563" y="2460"/>
                    <a:pt x="1222" y="3646"/>
                  </a:cubicBezTo>
                  <a:cubicBezTo>
                    <a:pt x="809" y="5262"/>
                    <a:pt x="504" y="6896"/>
                    <a:pt x="306" y="8549"/>
                  </a:cubicBezTo>
                  <a:cubicBezTo>
                    <a:pt x="181" y="9465"/>
                    <a:pt x="1" y="10416"/>
                    <a:pt x="37" y="11332"/>
                  </a:cubicBezTo>
                </a:path>
              </a:pathLst>
            </a:custGeom>
            <a:noFill/>
            <a:ln cap="flat" cmpd="sng" w="5825">
              <a:solidFill>
                <a:srgbClr val="F2CD18"/>
              </a:solidFill>
              <a:prstDash val="solid"/>
              <a:miter lim="1795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2620850" y="3306025"/>
              <a:ext cx="94300" cy="265825"/>
            </a:xfrm>
            <a:custGeom>
              <a:rect b="b" l="l" r="r" t="t"/>
              <a:pathLst>
                <a:path extrusionOk="0" fill="none" h="10633" w="3772">
                  <a:moveTo>
                    <a:pt x="3772" y="0"/>
                  </a:moveTo>
                  <a:cubicBezTo>
                    <a:pt x="3754" y="72"/>
                    <a:pt x="3736" y="126"/>
                    <a:pt x="3700" y="198"/>
                  </a:cubicBezTo>
                  <a:cubicBezTo>
                    <a:pt x="3359" y="970"/>
                    <a:pt x="2802" y="1653"/>
                    <a:pt x="2443" y="2443"/>
                  </a:cubicBezTo>
                  <a:cubicBezTo>
                    <a:pt x="1329" y="4849"/>
                    <a:pt x="18" y="7956"/>
                    <a:pt x="0" y="10632"/>
                  </a:cubicBezTo>
                </a:path>
              </a:pathLst>
            </a:custGeom>
            <a:noFill/>
            <a:ln cap="flat" cmpd="sng" w="5825">
              <a:solidFill>
                <a:srgbClr val="F2CD18"/>
              </a:solidFill>
              <a:prstDash val="solid"/>
              <a:miter lim="1795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652725" y="3328925"/>
              <a:ext cx="130675" cy="263125"/>
            </a:xfrm>
            <a:custGeom>
              <a:rect b="b" l="l" r="r" t="t"/>
              <a:pathLst>
                <a:path extrusionOk="0" fill="none" h="10525" w="5227">
                  <a:moveTo>
                    <a:pt x="5227" y="0"/>
                  </a:moveTo>
                  <a:cubicBezTo>
                    <a:pt x="4257" y="916"/>
                    <a:pt x="3610" y="2084"/>
                    <a:pt x="2964" y="3251"/>
                  </a:cubicBezTo>
                  <a:cubicBezTo>
                    <a:pt x="2066" y="4849"/>
                    <a:pt x="1276" y="6502"/>
                    <a:pt x="611" y="8190"/>
                  </a:cubicBezTo>
                  <a:cubicBezTo>
                    <a:pt x="324" y="8926"/>
                    <a:pt x="1" y="9698"/>
                    <a:pt x="72" y="10525"/>
                  </a:cubicBezTo>
                </a:path>
              </a:pathLst>
            </a:custGeom>
            <a:noFill/>
            <a:ln cap="flat" cmpd="sng" w="5825">
              <a:solidFill>
                <a:srgbClr val="F2CD18"/>
              </a:solidFill>
              <a:prstDash val="solid"/>
              <a:miter lim="1795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689550" y="3331625"/>
              <a:ext cx="163900" cy="249650"/>
            </a:xfrm>
            <a:custGeom>
              <a:rect b="b" l="l" r="r" t="t"/>
              <a:pathLst>
                <a:path extrusionOk="0" fill="none" h="9986" w="6556">
                  <a:moveTo>
                    <a:pt x="0" y="9986"/>
                  </a:moveTo>
                  <a:cubicBezTo>
                    <a:pt x="252" y="8890"/>
                    <a:pt x="1096" y="7777"/>
                    <a:pt x="1652" y="6825"/>
                  </a:cubicBezTo>
                  <a:cubicBezTo>
                    <a:pt x="3053" y="4364"/>
                    <a:pt x="5011" y="2371"/>
                    <a:pt x="6555" y="0"/>
                  </a:cubicBezTo>
                </a:path>
              </a:pathLst>
            </a:custGeom>
            <a:noFill/>
            <a:ln cap="flat" cmpd="sng" w="5825">
              <a:solidFill>
                <a:srgbClr val="F2CD18"/>
              </a:solidFill>
              <a:prstDash val="solid"/>
              <a:miter lim="1795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2802225" y="3388175"/>
              <a:ext cx="25" cy="25"/>
            </a:xfrm>
            <a:custGeom>
              <a:rect b="b" l="l" r="r" t="t"/>
              <a:pathLst>
                <a:path extrusionOk="0" h="1" w="1">
                  <a:moveTo>
                    <a:pt x="1" y="1"/>
                  </a:moveTo>
                  <a:close/>
                </a:path>
              </a:pathLst>
            </a:custGeom>
            <a:solidFill>
              <a:srgbClr val="1220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2434525" y="3505825"/>
              <a:ext cx="399175" cy="168275"/>
            </a:xfrm>
            <a:custGeom>
              <a:rect b="b" l="l" r="r" t="t"/>
              <a:pathLst>
                <a:path extrusionOk="0" h="6731" w="15967">
                  <a:moveTo>
                    <a:pt x="2226" y="1"/>
                  </a:moveTo>
                  <a:cubicBezTo>
                    <a:pt x="1218" y="1"/>
                    <a:pt x="551" y="205"/>
                    <a:pt x="395" y="629"/>
                  </a:cubicBezTo>
                  <a:cubicBezTo>
                    <a:pt x="0" y="1724"/>
                    <a:pt x="3089" y="3826"/>
                    <a:pt x="7274" y="5334"/>
                  </a:cubicBezTo>
                  <a:cubicBezTo>
                    <a:pt x="9801" y="6246"/>
                    <a:pt x="12159" y="6731"/>
                    <a:pt x="13716" y="6731"/>
                  </a:cubicBezTo>
                  <a:cubicBezTo>
                    <a:pt x="14737" y="6731"/>
                    <a:pt x="15415" y="6522"/>
                    <a:pt x="15571" y="6089"/>
                  </a:cubicBezTo>
                  <a:cubicBezTo>
                    <a:pt x="15966" y="5011"/>
                    <a:pt x="12877" y="2910"/>
                    <a:pt x="8693" y="1401"/>
                  </a:cubicBezTo>
                  <a:cubicBezTo>
                    <a:pt x="6144" y="486"/>
                    <a:pt x="3780" y="1"/>
                    <a:pt x="2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2709300" y="3282300"/>
              <a:ext cx="305775" cy="291250"/>
            </a:xfrm>
            <a:custGeom>
              <a:rect b="b" l="l" r="r" t="t"/>
              <a:pathLst>
                <a:path extrusionOk="0" h="11650" w="12231">
                  <a:moveTo>
                    <a:pt x="9328" y="1"/>
                  </a:moveTo>
                  <a:cubicBezTo>
                    <a:pt x="8781" y="1"/>
                    <a:pt x="8240" y="193"/>
                    <a:pt x="7759" y="518"/>
                  </a:cubicBezTo>
                  <a:cubicBezTo>
                    <a:pt x="7777" y="608"/>
                    <a:pt x="7795" y="680"/>
                    <a:pt x="7813" y="752"/>
                  </a:cubicBezTo>
                  <a:cubicBezTo>
                    <a:pt x="7884" y="1039"/>
                    <a:pt x="7920" y="1345"/>
                    <a:pt x="7902" y="1650"/>
                  </a:cubicBezTo>
                  <a:cubicBezTo>
                    <a:pt x="7866" y="1833"/>
                    <a:pt x="7697" y="1949"/>
                    <a:pt x="7525" y="1949"/>
                  </a:cubicBezTo>
                  <a:cubicBezTo>
                    <a:pt x="7443" y="1949"/>
                    <a:pt x="7361" y="1923"/>
                    <a:pt x="7292" y="1865"/>
                  </a:cubicBezTo>
                  <a:cubicBezTo>
                    <a:pt x="7130" y="1722"/>
                    <a:pt x="7004" y="1542"/>
                    <a:pt x="6897" y="1345"/>
                  </a:cubicBezTo>
                  <a:cubicBezTo>
                    <a:pt x="6627" y="1704"/>
                    <a:pt x="6412" y="2117"/>
                    <a:pt x="6250" y="2548"/>
                  </a:cubicBezTo>
                  <a:cubicBezTo>
                    <a:pt x="6232" y="2620"/>
                    <a:pt x="6214" y="2691"/>
                    <a:pt x="6178" y="2763"/>
                  </a:cubicBezTo>
                  <a:cubicBezTo>
                    <a:pt x="6502" y="3356"/>
                    <a:pt x="6789" y="3949"/>
                    <a:pt x="7058" y="4577"/>
                  </a:cubicBezTo>
                  <a:cubicBezTo>
                    <a:pt x="7153" y="4821"/>
                    <a:pt x="6941" y="5024"/>
                    <a:pt x="6716" y="5024"/>
                  </a:cubicBezTo>
                  <a:cubicBezTo>
                    <a:pt x="6642" y="5024"/>
                    <a:pt x="6568" y="5003"/>
                    <a:pt x="6502" y="4954"/>
                  </a:cubicBezTo>
                  <a:cubicBezTo>
                    <a:pt x="6250" y="4757"/>
                    <a:pt x="6017" y="4595"/>
                    <a:pt x="5747" y="4416"/>
                  </a:cubicBezTo>
                  <a:cubicBezTo>
                    <a:pt x="5676" y="4793"/>
                    <a:pt x="5586" y="5170"/>
                    <a:pt x="5478" y="5529"/>
                  </a:cubicBezTo>
                  <a:cubicBezTo>
                    <a:pt x="5424" y="5852"/>
                    <a:pt x="5370" y="6194"/>
                    <a:pt x="5280" y="6517"/>
                  </a:cubicBezTo>
                  <a:cubicBezTo>
                    <a:pt x="4598" y="9247"/>
                    <a:pt x="2658" y="10827"/>
                    <a:pt x="0" y="11330"/>
                  </a:cubicBezTo>
                  <a:cubicBezTo>
                    <a:pt x="36" y="11348"/>
                    <a:pt x="90" y="11366"/>
                    <a:pt x="126" y="11384"/>
                  </a:cubicBezTo>
                  <a:cubicBezTo>
                    <a:pt x="760" y="11567"/>
                    <a:pt x="1408" y="11649"/>
                    <a:pt x="2058" y="11649"/>
                  </a:cubicBezTo>
                  <a:cubicBezTo>
                    <a:pt x="4538" y="11649"/>
                    <a:pt x="7048" y="10443"/>
                    <a:pt x="8926" y="8977"/>
                  </a:cubicBezTo>
                  <a:cubicBezTo>
                    <a:pt x="9609" y="8438"/>
                    <a:pt x="10237" y="7810"/>
                    <a:pt x="10776" y="7127"/>
                  </a:cubicBezTo>
                  <a:cubicBezTo>
                    <a:pt x="10542" y="6966"/>
                    <a:pt x="10345" y="6750"/>
                    <a:pt x="10201" y="6499"/>
                  </a:cubicBezTo>
                  <a:cubicBezTo>
                    <a:pt x="10022" y="6229"/>
                    <a:pt x="10147" y="5888"/>
                    <a:pt x="10435" y="5780"/>
                  </a:cubicBezTo>
                  <a:cubicBezTo>
                    <a:pt x="10884" y="5619"/>
                    <a:pt x="11333" y="5493"/>
                    <a:pt x="11800" y="5439"/>
                  </a:cubicBezTo>
                  <a:cubicBezTo>
                    <a:pt x="12033" y="4918"/>
                    <a:pt x="12177" y="4362"/>
                    <a:pt x="12231" y="3787"/>
                  </a:cubicBezTo>
                  <a:cubicBezTo>
                    <a:pt x="11925" y="3769"/>
                    <a:pt x="11638" y="3715"/>
                    <a:pt x="11351" y="3679"/>
                  </a:cubicBezTo>
                  <a:cubicBezTo>
                    <a:pt x="11298" y="3712"/>
                    <a:pt x="11238" y="3728"/>
                    <a:pt x="11179" y="3728"/>
                  </a:cubicBezTo>
                  <a:cubicBezTo>
                    <a:pt x="11077" y="3728"/>
                    <a:pt x="10976" y="3680"/>
                    <a:pt x="10920" y="3589"/>
                  </a:cubicBezTo>
                  <a:cubicBezTo>
                    <a:pt x="10668" y="3410"/>
                    <a:pt x="10776" y="3033"/>
                    <a:pt x="11063" y="2997"/>
                  </a:cubicBezTo>
                  <a:cubicBezTo>
                    <a:pt x="11351" y="2709"/>
                    <a:pt x="11656" y="2440"/>
                    <a:pt x="11997" y="2225"/>
                  </a:cubicBezTo>
                  <a:cubicBezTo>
                    <a:pt x="11853" y="1829"/>
                    <a:pt x="11656" y="1470"/>
                    <a:pt x="11405" y="1129"/>
                  </a:cubicBezTo>
                  <a:cubicBezTo>
                    <a:pt x="10782" y="333"/>
                    <a:pt x="10049" y="1"/>
                    <a:pt x="9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2887500" y="3324200"/>
              <a:ext cx="89425" cy="128900"/>
            </a:xfrm>
            <a:custGeom>
              <a:rect b="b" l="l" r="r" t="t"/>
              <a:pathLst>
                <a:path extrusionOk="0" h="5156" w="3577">
                  <a:moveTo>
                    <a:pt x="2201" y="0"/>
                  </a:moveTo>
                  <a:cubicBezTo>
                    <a:pt x="50" y="0"/>
                    <a:pt x="0" y="3664"/>
                    <a:pt x="325" y="4571"/>
                  </a:cubicBezTo>
                  <a:cubicBezTo>
                    <a:pt x="379" y="4769"/>
                    <a:pt x="505" y="4949"/>
                    <a:pt x="685" y="5074"/>
                  </a:cubicBezTo>
                  <a:cubicBezTo>
                    <a:pt x="787" y="5130"/>
                    <a:pt x="892" y="5155"/>
                    <a:pt x="999" y="5155"/>
                  </a:cubicBezTo>
                  <a:cubicBezTo>
                    <a:pt x="2069" y="5155"/>
                    <a:pt x="3282" y="2596"/>
                    <a:pt x="3397" y="2057"/>
                  </a:cubicBezTo>
                  <a:cubicBezTo>
                    <a:pt x="3540" y="1321"/>
                    <a:pt x="3576" y="189"/>
                    <a:pt x="2534" y="28"/>
                  </a:cubicBezTo>
                  <a:cubicBezTo>
                    <a:pt x="2418" y="9"/>
                    <a:pt x="2307" y="0"/>
                    <a:pt x="22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2856700" y="3443075"/>
              <a:ext cx="70825" cy="63325"/>
            </a:xfrm>
            <a:custGeom>
              <a:rect b="b" l="l" r="r" t="t"/>
              <a:pathLst>
                <a:path extrusionOk="0" h="2533" w="2833">
                  <a:moveTo>
                    <a:pt x="340" y="0"/>
                  </a:moveTo>
                  <a:cubicBezTo>
                    <a:pt x="321" y="0"/>
                    <a:pt x="301" y="5"/>
                    <a:pt x="282" y="14"/>
                  </a:cubicBezTo>
                  <a:cubicBezTo>
                    <a:pt x="372" y="571"/>
                    <a:pt x="318" y="1145"/>
                    <a:pt x="157" y="1684"/>
                  </a:cubicBezTo>
                  <a:cubicBezTo>
                    <a:pt x="139" y="1738"/>
                    <a:pt x="103" y="1828"/>
                    <a:pt x="85" y="1900"/>
                  </a:cubicBezTo>
                  <a:cubicBezTo>
                    <a:pt x="1" y="2293"/>
                    <a:pt x="37" y="2532"/>
                    <a:pt x="529" y="2532"/>
                  </a:cubicBezTo>
                  <a:cubicBezTo>
                    <a:pt x="666" y="2532"/>
                    <a:pt x="839" y="2514"/>
                    <a:pt x="1055" y="2474"/>
                  </a:cubicBezTo>
                  <a:cubicBezTo>
                    <a:pt x="1665" y="2223"/>
                    <a:pt x="2258" y="1918"/>
                    <a:pt x="2833" y="1594"/>
                  </a:cubicBezTo>
                  <a:cubicBezTo>
                    <a:pt x="2817" y="1532"/>
                    <a:pt x="2761" y="1483"/>
                    <a:pt x="2699" y="1483"/>
                  </a:cubicBezTo>
                  <a:cubicBezTo>
                    <a:pt x="2690" y="1483"/>
                    <a:pt x="2680" y="1484"/>
                    <a:pt x="2671" y="1487"/>
                  </a:cubicBezTo>
                  <a:cubicBezTo>
                    <a:pt x="2312" y="1541"/>
                    <a:pt x="1953" y="1594"/>
                    <a:pt x="1611" y="1648"/>
                  </a:cubicBezTo>
                  <a:cubicBezTo>
                    <a:pt x="1549" y="1653"/>
                    <a:pt x="1486" y="1655"/>
                    <a:pt x="1424" y="1655"/>
                  </a:cubicBezTo>
                  <a:cubicBezTo>
                    <a:pt x="1254" y="1655"/>
                    <a:pt x="1087" y="1639"/>
                    <a:pt x="929" y="1612"/>
                  </a:cubicBezTo>
                  <a:cubicBezTo>
                    <a:pt x="857" y="1092"/>
                    <a:pt x="695" y="571"/>
                    <a:pt x="480" y="104"/>
                  </a:cubicBezTo>
                  <a:cubicBezTo>
                    <a:pt x="453" y="37"/>
                    <a:pt x="397" y="0"/>
                    <a:pt x="340" y="0"/>
                  </a:cubicBezTo>
                  <a:close/>
                </a:path>
              </a:pathLst>
            </a:custGeom>
            <a:solidFill>
              <a:srgbClr val="EF6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2713775" y="3353175"/>
              <a:ext cx="228575" cy="210000"/>
            </a:xfrm>
            <a:custGeom>
              <a:rect b="b" l="l" r="r" t="t"/>
              <a:pathLst>
                <a:path extrusionOk="0" h="8400" w="9143">
                  <a:moveTo>
                    <a:pt x="9106" y="0"/>
                  </a:moveTo>
                  <a:cubicBezTo>
                    <a:pt x="8855" y="1078"/>
                    <a:pt x="8424" y="2101"/>
                    <a:pt x="7849" y="3035"/>
                  </a:cubicBezTo>
                  <a:cubicBezTo>
                    <a:pt x="7274" y="3969"/>
                    <a:pt x="6610" y="4831"/>
                    <a:pt x="5838" y="5621"/>
                  </a:cubicBezTo>
                  <a:cubicBezTo>
                    <a:pt x="5065" y="6394"/>
                    <a:pt x="4168" y="7058"/>
                    <a:pt x="3180" y="7561"/>
                  </a:cubicBezTo>
                  <a:cubicBezTo>
                    <a:pt x="2192" y="8082"/>
                    <a:pt x="1114" y="8351"/>
                    <a:pt x="1" y="8351"/>
                  </a:cubicBezTo>
                  <a:lnTo>
                    <a:pt x="1" y="8387"/>
                  </a:lnTo>
                  <a:cubicBezTo>
                    <a:pt x="136" y="8396"/>
                    <a:pt x="271" y="8400"/>
                    <a:pt x="405" y="8400"/>
                  </a:cubicBezTo>
                  <a:cubicBezTo>
                    <a:pt x="1397" y="8400"/>
                    <a:pt x="2368" y="8170"/>
                    <a:pt x="3270" y="7759"/>
                  </a:cubicBezTo>
                  <a:cubicBezTo>
                    <a:pt x="4311" y="7274"/>
                    <a:pt x="5245" y="6645"/>
                    <a:pt x="6089" y="5873"/>
                  </a:cubicBezTo>
                  <a:cubicBezTo>
                    <a:pt x="6933" y="5119"/>
                    <a:pt x="7670" y="4239"/>
                    <a:pt x="8226" y="3251"/>
                  </a:cubicBezTo>
                  <a:cubicBezTo>
                    <a:pt x="8801" y="2263"/>
                    <a:pt x="9124" y="1150"/>
                    <a:pt x="9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2705250" y="3498625"/>
              <a:ext cx="275250" cy="116825"/>
            </a:xfrm>
            <a:custGeom>
              <a:rect b="b" l="l" r="r" t="t"/>
              <a:pathLst>
                <a:path extrusionOk="0" h="4673" w="11010">
                  <a:moveTo>
                    <a:pt x="9124" y="1"/>
                  </a:moveTo>
                  <a:cubicBezTo>
                    <a:pt x="9106" y="37"/>
                    <a:pt x="9088" y="91"/>
                    <a:pt x="9070" y="127"/>
                  </a:cubicBezTo>
                  <a:cubicBezTo>
                    <a:pt x="8980" y="306"/>
                    <a:pt x="8873" y="468"/>
                    <a:pt x="8729" y="612"/>
                  </a:cubicBezTo>
                  <a:cubicBezTo>
                    <a:pt x="8679" y="655"/>
                    <a:pt x="8619" y="675"/>
                    <a:pt x="8558" y="675"/>
                  </a:cubicBezTo>
                  <a:cubicBezTo>
                    <a:pt x="8443" y="675"/>
                    <a:pt x="8327" y="603"/>
                    <a:pt x="8280" y="486"/>
                  </a:cubicBezTo>
                  <a:cubicBezTo>
                    <a:pt x="8262" y="360"/>
                    <a:pt x="8244" y="217"/>
                    <a:pt x="8262" y="91"/>
                  </a:cubicBezTo>
                  <a:lnTo>
                    <a:pt x="8262" y="91"/>
                  </a:lnTo>
                  <a:cubicBezTo>
                    <a:pt x="7957" y="163"/>
                    <a:pt x="7669" y="288"/>
                    <a:pt x="7382" y="450"/>
                  </a:cubicBezTo>
                  <a:cubicBezTo>
                    <a:pt x="7346" y="468"/>
                    <a:pt x="7292" y="504"/>
                    <a:pt x="7256" y="522"/>
                  </a:cubicBezTo>
                  <a:cubicBezTo>
                    <a:pt x="7184" y="935"/>
                    <a:pt x="7113" y="1348"/>
                    <a:pt x="7005" y="1761"/>
                  </a:cubicBezTo>
                  <a:cubicBezTo>
                    <a:pt x="6971" y="1862"/>
                    <a:pt x="6875" y="1908"/>
                    <a:pt x="6776" y="1908"/>
                  </a:cubicBezTo>
                  <a:cubicBezTo>
                    <a:pt x="6664" y="1908"/>
                    <a:pt x="6549" y="1848"/>
                    <a:pt x="6520" y="1743"/>
                  </a:cubicBezTo>
                  <a:cubicBezTo>
                    <a:pt x="6448" y="1546"/>
                    <a:pt x="6376" y="1384"/>
                    <a:pt x="6286" y="1204"/>
                  </a:cubicBezTo>
                  <a:cubicBezTo>
                    <a:pt x="6089" y="1348"/>
                    <a:pt x="5873" y="1510"/>
                    <a:pt x="5658" y="1653"/>
                  </a:cubicBezTo>
                  <a:cubicBezTo>
                    <a:pt x="5496" y="1797"/>
                    <a:pt x="5317" y="1941"/>
                    <a:pt x="5137" y="2066"/>
                  </a:cubicBezTo>
                  <a:cubicBezTo>
                    <a:pt x="4245" y="2702"/>
                    <a:pt x="3271" y="2998"/>
                    <a:pt x="2271" y="2998"/>
                  </a:cubicBezTo>
                  <a:cubicBezTo>
                    <a:pt x="1521" y="2998"/>
                    <a:pt x="756" y="2831"/>
                    <a:pt x="1" y="2515"/>
                  </a:cubicBezTo>
                  <a:lnTo>
                    <a:pt x="1" y="2515"/>
                  </a:lnTo>
                  <a:cubicBezTo>
                    <a:pt x="19" y="2551"/>
                    <a:pt x="37" y="2569"/>
                    <a:pt x="55" y="2605"/>
                  </a:cubicBezTo>
                  <a:cubicBezTo>
                    <a:pt x="1430" y="4119"/>
                    <a:pt x="3884" y="4672"/>
                    <a:pt x="6029" y="4672"/>
                  </a:cubicBezTo>
                  <a:cubicBezTo>
                    <a:pt x="6097" y="4672"/>
                    <a:pt x="6165" y="4672"/>
                    <a:pt x="6233" y="4670"/>
                  </a:cubicBezTo>
                  <a:cubicBezTo>
                    <a:pt x="6861" y="4652"/>
                    <a:pt x="7472" y="4563"/>
                    <a:pt x="8100" y="4419"/>
                  </a:cubicBezTo>
                  <a:cubicBezTo>
                    <a:pt x="8029" y="4257"/>
                    <a:pt x="7993" y="4078"/>
                    <a:pt x="8011" y="3898"/>
                  </a:cubicBezTo>
                  <a:cubicBezTo>
                    <a:pt x="8039" y="3716"/>
                    <a:pt x="8187" y="3600"/>
                    <a:pt x="8353" y="3600"/>
                  </a:cubicBezTo>
                  <a:cubicBezTo>
                    <a:pt x="8400" y="3600"/>
                    <a:pt x="8448" y="3609"/>
                    <a:pt x="8495" y="3629"/>
                  </a:cubicBezTo>
                  <a:cubicBezTo>
                    <a:pt x="8819" y="3701"/>
                    <a:pt x="9124" y="3826"/>
                    <a:pt x="9429" y="3970"/>
                  </a:cubicBezTo>
                  <a:cubicBezTo>
                    <a:pt x="9789" y="3790"/>
                    <a:pt x="10112" y="3575"/>
                    <a:pt x="10381" y="3288"/>
                  </a:cubicBezTo>
                  <a:cubicBezTo>
                    <a:pt x="10220" y="3162"/>
                    <a:pt x="10058" y="3036"/>
                    <a:pt x="9914" y="2910"/>
                  </a:cubicBezTo>
                  <a:cubicBezTo>
                    <a:pt x="9789" y="2910"/>
                    <a:pt x="9681" y="2821"/>
                    <a:pt x="9681" y="2695"/>
                  </a:cubicBezTo>
                  <a:cubicBezTo>
                    <a:pt x="9609" y="2565"/>
                    <a:pt x="9745" y="2436"/>
                    <a:pt x="9903" y="2436"/>
                  </a:cubicBezTo>
                  <a:cubicBezTo>
                    <a:pt x="9942" y="2436"/>
                    <a:pt x="9983" y="2444"/>
                    <a:pt x="10022" y="2461"/>
                  </a:cubicBezTo>
                  <a:cubicBezTo>
                    <a:pt x="10204" y="2427"/>
                    <a:pt x="10394" y="2415"/>
                    <a:pt x="10581" y="2415"/>
                  </a:cubicBezTo>
                  <a:cubicBezTo>
                    <a:pt x="10689" y="2415"/>
                    <a:pt x="10797" y="2419"/>
                    <a:pt x="10902" y="2426"/>
                  </a:cubicBezTo>
                  <a:cubicBezTo>
                    <a:pt x="10974" y="2174"/>
                    <a:pt x="11010" y="1905"/>
                    <a:pt x="11010" y="1653"/>
                  </a:cubicBezTo>
                  <a:cubicBezTo>
                    <a:pt x="10956" y="540"/>
                    <a:pt x="10112" y="19"/>
                    <a:pt x="9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2867350" y="3522375"/>
              <a:ext cx="95200" cy="61100"/>
            </a:xfrm>
            <a:custGeom>
              <a:rect b="b" l="l" r="r" t="t"/>
              <a:pathLst>
                <a:path extrusionOk="0" h="2444" w="3808">
                  <a:moveTo>
                    <a:pt x="2401" y="1"/>
                  </a:moveTo>
                  <a:cubicBezTo>
                    <a:pt x="1320" y="1"/>
                    <a:pt x="223" y="1320"/>
                    <a:pt x="54" y="1799"/>
                  </a:cubicBezTo>
                  <a:cubicBezTo>
                    <a:pt x="0" y="1907"/>
                    <a:pt x="0" y="2050"/>
                    <a:pt x="54" y="2176"/>
                  </a:cubicBezTo>
                  <a:cubicBezTo>
                    <a:pt x="162" y="2369"/>
                    <a:pt x="389" y="2444"/>
                    <a:pt x="670" y="2444"/>
                  </a:cubicBezTo>
                  <a:cubicBezTo>
                    <a:pt x="1457" y="2444"/>
                    <a:pt x="2671" y="1858"/>
                    <a:pt x="2909" y="1673"/>
                  </a:cubicBezTo>
                  <a:cubicBezTo>
                    <a:pt x="3305" y="1368"/>
                    <a:pt x="3807" y="811"/>
                    <a:pt x="3269" y="344"/>
                  </a:cubicBezTo>
                  <a:cubicBezTo>
                    <a:pt x="2994" y="100"/>
                    <a:pt x="2698" y="1"/>
                    <a:pt x="2401" y="1"/>
                  </a:cubicBezTo>
                  <a:close/>
                </a:path>
              </a:pathLst>
            </a:custGeom>
            <a:solidFill>
              <a:srgbClr val="F2C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2816600" y="3557900"/>
              <a:ext cx="52550" cy="44025"/>
            </a:xfrm>
            <a:custGeom>
              <a:rect b="b" l="l" r="r" t="t"/>
              <a:pathLst>
                <a:path extrusionOk="0" h="1761" w="2102">
                  <a:moveTo>
                    <a:pt x="1258" y="1"/>
                  </a:moveTo>
                  <a:cubicBezTo>
                    <a:pt x="1060" y="324"/>
                    <a:pt x="791" y="593"/>
                    <a:pt x="468" y="791"/>
                  </a:cubicBezTo>
                  <a:lnTo>
                    <a:pt x="324" y="881"/>
                  </a:lnTo>
                  <a:cubicBezTo>
                    <a:pt x="72" y="1096"/>
                    <a:pt x="1" y="1240"/>
                    <a:pt x="665" y="1527"/>
                  </a:cubicBezTo>
                  <a:cubicBezTo>
                    <a:pt x="1114" y="1635"/>
                    <a:pt x="1599" y="1671"/>
                    <a:pt x="2084" y="1761"/>
                  </a:cubicBezTo>
                  <a:cubicBezTo>
                    <a:pt x="2102" y="1707"/>
                    <a:pt x="2066" y="1653"/>
                    <a:pt x="2030" y="1635"/>
                  </a:cubicBezTo>
                  <a:cubicBezTo>
                    <a:pt x="1797" y="1527"/>
                    <a:pt x="1563" y="1419"/>
                    <a:pt x="1330" y="1312"/>
                  </a:cubicBezTo>
                  <a:cubicBezTo>
                    <a:pt x="1204" y="1240"/>
                    <a:pt x="1060" y="1150"/>
                    <a:pt x="952" y="1042"/>
                  </a:cubicBezTo>
                  <a:cubicBezTo>
                    <a:pt x="1132" y="755"/>
                    <a:pt x="1258" y="450"/>
                    <a:pt x="1330" y="108"/>
                  </a:cubicBezTo>
                  <a:cubicBezTo>
                    <a:pt x="1348" y="55"/>
                    <a:pt x="1312" y="1"/>
                    <a:pt x="1258" y="1"/>
                  </a:cubicBezTo>
                  <a:close/>
                </a:path>
              </a:pathLst>
            </a:custGeom>
            <a:solidFill>
              <a:srgbClr val="F2C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2709300" y="3541300"/>
              <a:ext cx="222725" cy="48400"/>
            </a:xfrm>
            <a:custGeom>
              <a:rect b="b" l="l" r="r" t="t"/>
              <a:pathLst>
                <a:path extrusionOk="0" h="1936" w="8909">
                  <a:moveTo>
                    <a:pt x="8890" y="0"/>
                  </a:moveTo>
                  <a:cubicBezTo>
                    <a:pt x="8244" y="431"/>
                    <a:pt x="7525" y="772"/>
                    <a:pt x="6789" y="1006"/>
                  </a:cubicBezTo>
                  <a:cubicBezTo>
                    <a:pt x="6071" y="1257"/>
                    <a:pt x="5316" y="1437"/>
                    <a:pt x="4544" y="1545"/>
                  </a:cubicBezTo>
                  <a:cubicBezTo>
                    <a:pt x="4158" y="1599"/>
                    <a:pt x="3772" y="1625"/>
                    <a:pt x="3386" y="1625"/>
                  </a:cubicBezTo>
                  <a:cubicBezTo>
                    <a:pt x="3000" y="1625"/>
                    <a:pt x="2613" y="1599"/>
                    <a:pt x="2227" y="1545"/>
                  </a:cubicBezTo>
                  <a:cubicBezTo>
                    <a:pt x="1437" y="1473"/>
                    <a:pt x="701" y="1203"/>
                    <a:pt x="36" y="790"/>
                  </a:cubicBezTo>
                  <a:lnTo>
                    <a:pt x="0" y="826"/>
                  </a:lnTo>
                  <a:cubicBezTo>
                    <a:pt x="647" y="1311"/>
                    <a:pt x="1401" y="1616"/>
                    <a:pt x="2191" y="1778"/>
                  </a:cubicBezTo>
                  <a:cubicBezTo>
                    <a:pt x="2746" y="1879"/>
                    <a:pt x="3309" y="1936"/>
                    <a:pt x="3869" y="1936"/>
                  </a:cubicBezTo>
                  <a:cubicBezTo>
                    <a:pt x="4107" y="1936"/>
                    <a:pt x="4344" y="1925"/>
                    <a:pt x="4580" y="1904"/>
                  </a:cubicBezTo>
                  <a:cubicBezTo>
                    <a:pt x="5388" y="1868"/>
                    <a:pt x="6196" y="1706"/>
                    <a:pt x="6951" y="1419"/>
                  </a:cubicBezTo>
                  <a:cubicBezTo>
                    <a:pt x="7705" y="1132"/>
                    <a:pt x="8387" y="665"/>
                    <a:pt x="8908" y="36"/>
                  </a:cubicBezTo>
                  <a:lnTo>
                    <a:pt x="88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2454725" y="3714925"/>
              <a:ext cx="292750" cy="270050"/>
            </a:xfrm>
            <a:custGeom>
              <a:rect b="b" l="l" r="r" t="t"/>
              <a:pathLst>
                <a:path extrusionOk="0" h="10802" w="11710">
                  <a:moveTo>
                    <a:pt x="6044" y="0"/>
                  </a:moveTo>
                  <a:cubicBezTo>
                    <a:pt x="5689" y="0"/>
                    <a:pt x="5305" y="119"/>
                    <a:pt x="5047" y="347"/>
                  </a:cubicBezTo>
                  <a:cubicBezTo>
                    <a:pt x="4131" y="1191"/>
                    <a:pt x="5119" y="3849"/>
                    <a:pt x="4293" y="4567"/>
                  </a:cubicBezTo>
                  <a:cubicBezTo>
                    <a:pt x="3556" y="5196"/>
                    <a:pt x="1581" y="5070"/>
                    <a:pt x="791" y="5681"/>
                  </a:cubicBezTo>
                  <a:cubicBezTo>
                    <a:pt x="0" y="6309"/>
                    <a:pt x="755" y="7441"/>
                    <a:pt x="1401" y="8662"/>
                  </a:cubicBezTo>
                  <a:cubicBezTo>
                    <a:pt x="2047" y="9884"/>
                    <a:pt x="4528" y="10801"/>
                    <a:pt x="6464" y="10801"/>
                  </a:cubicBezTo>
                  <a:cubicBezTo>
                    <a:pt x="6519" y="10801"/>
                    <a:pt x="6574" y="10800"/>
                    <a:pt x="6627" y="10799"/>
                  </a:cubicBezTo>
                  <a:cubicBezTo>
                    <a:pt x="9249" y="10709"/>
                    <a:pt x="11710" y="6848"/>
                    <a:pt x="11315" y="6165"/>
                  </a:cubicBezTo>
                  <a:cubicBezTo>
                    <a:pt x="11027" y="5627"/>
                    <a:pt x="8298" y="6255"/>
                    <a:pt x="7346" y="5339"/>
                  </a:cubicBezTo>
                  <a:cubicBezTo>
                    <a:pt x="6807" y="4801"/>
                    <a:pt x="6681" y="4872"/>
                    <a:pt x="6645" y="3795"/>
                  </a:cubicBezTo>
                  <a:cubicBezTo>
                    <a:pt x="6592" y="1694"/>
                    <a:pt x="7310" y="724"/>
                    <a:pt x="6771" y="239"/>
                  </a:cubicBezTo>
                  <a:cubicBezTo>
                    <a:pt x="6602" y="78"/>
                    <a:pt x="6332" y="0"/>
                    <a:pt x="60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2510850" y="3567575"/>
              <a:ext cx="170625" cy="220025"/>
            </a:xfrm>
            <a:custGeom>
              <a:rect b="b" l="l" r="r" t="t"/>
              <a:pathLst>
                <a:path extrusionOk="0" h="8801" w="6825">
                  <a:moveTo>
                    <a:pt x="4762" y="0"/>
                  </a:moveTo>
                  <a:cubicBezTo>
                    <a:pt x="3661" y="0"/>
                    <a:pt x="2345" y="596"/>
                    <a:pt x="1563" y="1571"/>
                  </a:cubicBezTo>
                  <a:cubicBezTo>
                    <a:pt x="862" y="2469"/>
                    <a:pt x="737" y="3529"/>
                    <a:pt x="827" y="4463"/>
                  </a:cubicBezTo>
                  <a:cubicBezTo>
                    <a:pt x="773" y="4427"/>
                    <a:pt x="701" y="4409"/>
                    <a:pt x="647" y="4409"/>
                  </a:cubicBezTo>
                  <a:cubicBezTo>
                    <a:pt x="602" y="4396"/>
                    <a:pt x="556" y="4390"/>
                    <a:pt x="508" y="4390"/>
                  </a:cubicBezTo>
                  <a:cubicBezTo>
                    <a:pt x="422" y="4390"/>
                    <a:pt x="333" y="4410"/>
                    <a:pt x="252" y="4445"/>
                  </a:cubicBezTo>
                  <a:cubicBezTo>
                    <a:pt x="126" y="4535"/>
                    <a:pt x="36" y="4678"/>
                    <a:pt x="18" y="4822"/>
                  </a:cubicBezTo>
                  <a:cubicBezTo>
                    <a:pt x="0" y="5001"/>
                    <a:pt x="18" y="5181"/>
                    <a:pt x="72" y="5343"/>
                  </a:cubicBezTo>
                  <a:lnTo>
                    <a:pt x="90" y="5379"/>
                  </a:lnTo>
                  <a:cubicBezTo>
                    <a:pt x="90" y="5450"/>
                    <a:pt x="108" y="5522"/>
                    <a:pt x="144" y="5594"/>
                  </a:cubicBezTo>
                  <a:cubicBezTo>
                    <a:pt x="234" y="5774"/>
                    <a:pt x="378" y="5935"/>
                    <a:pt x="557" y="6025"/>
                  </a:cubicBezTo>
                  <a:lnTo>
                    <a:pt x="611" y="6079"/>
                  </a:lnTo>
                  <a:cubicBezTo>
                    <a:pt x="701" y="6151"/>
                    <a:pt x="809" y="6205"/>
                    <a:pt x="934" y="6241"/>
                  </a:cubicBezTo>
                  <a:cubicBezTo>
                    <a:pt x="957" y="6245"/>
                    <a:pt x="979" y="6247"/>
                    <a:pt x="1002" y="6247"/>
                  </a:cubicBezTo>
                  <a:cubicBezTo>
                    <a:pt x="1069" y="6247"/>
                    <a:pt x="1136" y="6227"/>
                    <a:pt x="1204" y="6187"/>
                  </a:cubicBezTo>
                  <a:cubicBezTo>
                    <a:pt x="1293" y="6438"/>
                    <a:pt x="1365" y="6636"/>
                    <a:pt x="1419" y="6744"/>
                  </a:cubicBezTo>
                  <a:cubicBezTo>
                    <a:pt x="1653" y="7264"/>
                    <a:pt x="1940" y="7965"/>
                    <a:pt x="2676" y="8396"/>
                  </a:cubicBezTo>
                  <a:cubicBezTo>
                    <a:pt x="3075" y="8639"/>
                    <a:pt x="3582" y="8801"/>
                    <a:pt x="4089" y="8801"/>
                  </a:cubicBezTo>
                  <a:cubicBezTo>
                    <a:pt x="4405" y="8801"/>
                    <a:pt x="4721" y="8738"/>
                    <a:pt x="5011" y="8593"/>
                  </a:cubicBezTo>
                  <a:cubicBezTo>
                    <a:pt x="6322" y="7965"/>
                    <a:pt x="6466" y="5935"/>
                    <a:pt x="6609" y="3960"/>
                  </a:cubicBezTo>
                  <a:cubicBezTo>
                    <a:pt x="6735" y="2128"/>
                    <a:pt x="6825" y="1068"/>
                    <a:pt x="6142" y="458"/>
                  </a:cubicBezTo>
                  <a:cubicBezTo>
                    <a:pt x="5793" y="144"/>
                    <a:pt x="5304" y="0"/>
                    <a:pt x="4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2468200" y="3543500"/>
              <a:ext cx="261775" cy="168450"/>
            </a:xfrm>
            <a:custGeom>
              <a:rect b="b" l="l" r="r" t="t"/>
              <a:pathLst>
                <a:path extrusionOk="0" h="6738" w="10471">
                  <a:moveTo>
                    <a:pt x="4427" y="0"/>
                  </a:moveTo>
                  <a:cubicBezTo>
                    <a:pt x="4296" y="0"/>
                    <a:pt x="4162" y="23"/>
                    <a:pt x="4023" y="74"/>
                  </a:cubicBezTo>
                  <a:cubicBezTo>
                    <a:pt x="3700" y="217"/>
                    <a:pt x="3448" y="487"/>
                    <a:pt x="3359" y="828"/>
                  </a:cubicBezTo>
                  <a:cubicBezTo>
                    <a:pt x="2946" y="559"/>
                    <a:pt x="2497" y="343"/>
                    <a:pt x="2012" y="235"/>
                  </a:cubicBezTo>
                  <a:cubicBezTo>
                    <a:pt x="1928" y="222"/>
                    <a:pt x="1843" y="215"/>
                    <a:pt x="1759" y="215"/>
                  </a:cubicBezTo>
                  <a:cubicBezTo>
                    <a:pt x="1499" y="215"/>
                    <a:pt x="1241" y="279"/>
                    <a:pt x="1024" y="415"/>
                  </a:cubicBezTo>
                  <a:lnTo>
                    <a:pt x="988" y="415"/>
                  </a:lnTo>
                  <a:lnTo>
                    <a:pt x="988" y="433"/>
                  </a:lnTo>
                  <a:cubicBezTo>
                    <a:pt x="306" y="882"/>
                    <a:pt x="0" y="1726"/>
                    <a:pt x="252" y="2498"/>
                  </a:cubicBezTo>
                  <a:cubicBezTo>
                    <a:pt x="413" y="3019"/>
                    <a:pt x="719" y="3486"/>
                    <a:pt x="1114" y="3881"/>
                  </a:cubicBezTo>
                  <a:cubicBezTo>
                    <a:pt x="1641" y="4408"/>
                    <a:pt x="2281" y="4836"/>
                    <a:pt x="3035" y="4836"/>
                  </a:cubicBezTo>
                  <a:cubicBezTo>
                    <a:pt x="3129" y="4836"/>
                    <a:pt x="3225" y="4829"/>
                    <a:pt x="3323" y="4815"/>
                  </a:cubicBezTo>
                  <a:cubicBezTo>
                    <a:pt x="3646" y="4743"/>
                    <a:pt x="3987" y="4653"/>
                    <a:pt x="4310" y="4546"/>
                  </a:cubicBezTo>
                  <a:cubicBezTo>
                    <a:pt x="4631" y="4469"/>
                    <a:pt x="4959" y="4430"/>
                    <a:pt x="5287" y="4430"/>
                  </a:cubicBezTo>
                  <a:cubicBezTo>
                    <a:pt x="5805" y="4430"/>
                    <a:pt x="6323" y="4527"/>
                    <a:pt x="6807" y="4725"/>
                  </a:cubicBezTo>
                  <a:cubicBezTo>
                    <a:pt x="7184" y="4887"/>
                    <a:pt x="7543" y="5084"/>
                    <a:pt x="7884" y="5300"/>
                  </a:cubicBezTo>
                  <a:cubicBezTo>
                    <a:pt x="8010" y="5426"/>
                    <a:pt x="8100" y="5587"/>
                    <a:pt x="8154" y="5731"/>
                  </a:cubicBezTo>
                  <a:cubicBezTo>
                    <a:pt x="8207" y="5889"/>
                    <a:pt x="7897" y="6738"/>
                    <a:pt x="8138" y="6738"/>
                  </a:cubicBezTo>
                  <a:cubicBezTo>
                    <a:pt x="8143" y="6738"/>
                    <a:pt x="8148" y="6737"/>
                    <a:pt x="8154" y="6737"/>
                  </a:cubicBezTo>
                  <a:cubicBezTo>
                    <a:pt x="9195" y="6611"/>
                    <a:pt x="9824" y="5839"/>
                    <a:pt x="10111" y="4923"/>
                  </a:cubicBezTo>
                  <a:cubicBezTo>
                    <a:pt x="10471" y="3773"/>
                    <a:pt x="9411" y="2031"/>
                    <a:pt x="8477" y="1493"/>
                  </a:cubicBezTo>
                  <a:cubicBezTo>
                    <a:pt x="7956" y="1205"/>
                    <a:pt x="7417" y="990"/>
                    <a:pt x="6843" y="864"/>
                  </a:cubicBezTo>
                  <a:cubicBezTo>
                    <a:pt x="6664" y="843"/>
                    <a:pt x="6473" y="834"/>
                    <a:pt x="6273" y="834"/>
                  </a:cubicBezTo>
                  <a:cubicBezTo>
                    <a:pt x="6131" y="834"/>
                    <a:pt x="5986" y="839"/>
                    <a:pt x="5837" y="846"/>
                  </a:cubicBezTo>
                  <a:cubicBezTo>
                    <a:pt x="5473" y="423"/>
                    <a:pt x="4990" y="0"/>
                    <a:pt x="44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2657225" y="3688275"/>
              <a:ext cx="43125" cy="43200"/>
            </a:xfrm>
            <a:custGeom>
              <a:rect b="b" l="l" r="r" t="t"/>
              <a:pathLst>
                <a:path extrusionOk="0" h="1728" w="1725">
                  <a:moveTo>
                    <a:pt x="1320" y="1"/>
                  </a:moveTo>
                  <a:cubicBezTo>
                    <a:pt x="1104" y="1"/>
                    <a:pt x="885" y="52"/>
                    <a:pt x="701" y="138"/>
                  </a:cubicBezTo>
                  <a:cubicBezTo>
                    <a:pt x="557" y="191"/>
                    <a:pt x="431" y="299"/>
                    <a:pt x="359" y="425"/>
                  </a:cubicBezTo>
                  <a:cubicBezTo>
                    <a:pt x="287" y="551"/>
                    <a:pt x="269" y="730"/>
                    <a:pt x="323" y="874"/>
                  </a:cubicBezTo>
                  <a:cubicBezTo>
                    <a:pt x="323" y="874"/>
                    <a:pt x="323" y="892"/>
                    <a:pt x="323" y="892"/>
                  </a:cubicBezTo>
                  <a:cubicBezTo>
                    <a:pt x="305" y="874"/>
                    <a:pt x="287" y="856"/>
                    <a:pt x="269" y="838"/>
                  </a:cubicBezTo>
                  <a:cubicBezTo>
                    <a:pt x="242" y="805"/>
                    <a:pt x="208" y="790"/>
                    <a:pt x="173" y="790"/>
                  </a:cubicBezTo>
                  <a:cubicBezTo>
                    <a:pt x="96" y="790"/>
                    <a:pt x="18" y="864"/>
                    <a:pt x="18" y="964"/>
                  </a:cubicBezTo>
                  <a:cubicBezTo>
                    <a:pt x="0" y="1179"/>
                    <a:pt x="72" y="1395"/>
                    <a:pt x="216" y="1574"/>
                  </a:cubicBezTo>
                  <a:cubicBezTo>
                    <a:pt x="319" y="1663"/>
                    <a:pt x="459" y="1727"/>
                    <a:pt x="605" y="1727"/>
                  </a:cubicBezTo>
                  <a:cubicBezTo>
                    <a:pt x="637" y="1727"/>
                    <a:pt x="669" y="1724"/>
                    <a:pt x="701" y="1718"/>
                  </a:cubicBezTo>
                  <a:cubicBezTo>
                    <a:pt x="1132" y="1664"/>
                    <a:pt x="1491" y="1359"/>
                    <a:pt x="1634" y="946"/>
                  </a:cubicBezTo>
                  <a:cubicBezTo>
                    <a:pt x="1724" y="694"/>
                    <a:pt x="1724" y="407"/>
                    <a:pt x="1634" y="138"/>
                  </a:cubicBezTo>
                  <a:cubicBezTo>
                    <a:pt x="1616" y="66"/>
                    <a:pt x="1545" y="12"/>
                    <a:pt x="1491" y="12"/>
                  </a:cubicBezTo>
                  <a:cubicBezTo>
                    <a:pt x="1434" y="4"/>
                    <a:pt x="1377" y="1"/>
                    <a:pt x="13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2679225" y="3709650"/>
              <a:ext cx="25" cy="25"/>
            </a:xfrm>
            <a:custGeom>
              <a:rect b="b" l="l" r="r" t="t"/>
              <a:pathLst>
                <a:path extrusionOk="0" h="1" w="1">
                  <a:moveTo>
                    <a:pt x="0" y="1"/>
                  </a:moveTo>
                  <a:close/>
                </a:path>
              </a:pathLst>
            </a:custGeom>
            <a:solidFill>
              <a:srgbClr val="EF6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2548550" y="3671825"/>
              <a:ext cx="40900" cy="17650"/>
            </a:xfrm>
            <a:custGeom>
              <a:rect b="b" l="l" r="r" t="t"/>
              <a:pathLst>
                <a:path extrusionOk="0" h="706" w="1636">
                  <a:moveTo>
                    <a:pt x="756" y="1"/>
                  </a:moveTo>
                  <a:cubicBezTo>
                    <a:pt x="602" y="1"/>
                    <a:pt x="442" y="41"/>
                    <a:pt x="306" y="131"/>
                  </a:cubicBezTo>
                  <a:cubicBezTo>
                    <a:pt x="145" y="221"/>
                    <a:pt x="37" y="382"/>
                    <a:pt x="1" y="580"/>
                  </a:cubicBezTo>
                  <a:lnTo>
                    <a:pt x="19" y="562"/>
                  </a:lnTo>
                  <a:cubicBezTo>
                    <a:pt x="73" y="400"/>
                    <a:pt x="199" y="275"/>
                    <a:pt x="360" y="221"/>
                  </a:cubicBezTo>
                  <a:cubicBezTo>
                    <a:pt x="456" y="173"/>
                    <a:pt x="560" y="149"/>
                    <a:pt x="666" y="149"/>
                  </a:cubicBezTo>
                  <a:cubicBezTo>
                    <a:pt x="719" y="149"/>
                    <a:pt x="773" y="155"/>
                    <a:pt x="827" y="167"/>
                  </a:cubicBezTo>
                  <a:cubicBezTo>
                    <a:pt x="971" y="203"/>
                    <a:pt x="1114" y="275"/>
                    <a:pt x="1240" y="365"/>
                  </a:cubicBezTo>
                  <a:cubicBezTo>
                    <a:pt x="1366" y="454"/>
                    <a:pt x="1474" y="580"/>
                    <a:pt x="1617" y="706"/>
                  </a:cubicBezTo>
                  <a:lnTo>
                    <a:pt x="1635" y="706"/>
                  </a:lnTo>
                  <a:cubicBezTo>
                    <a:pt x="1599" y="508"/>
                    <a:pt x="1510" y="347"/>
                    <a:pt x="1384" y="203"/>
                  </a:cubicBezTo>
                  <a:cubicBezTo>
                    <a:pt x="1240" y="77"/>
                    <a:pt x="1043" y="5"/>
                    <a:pt x="845" y="5"/>
                  </a:cubicBezTo>
                  <a:cubicBezTo>
                    <a:pt x="816" y="2"/>
                    <a:pt x="786" y="1"/>
                    <a:pt x="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2620400" y="3676250"/>
              <a:ext cx="35500" cy="21300"/>
            </a:xfrm>
            <a:custGeom>
              <a:rect b="b" l="l" r="r" t="t"/>
              <a:pathLst>
                <a:path extrusionOk="0" h="852" w="1420">
                  <a:moveTo>
                    <a:pt x="3" y="523"/>
                  </a:moveTo>
                  <a:lnTo>
                    <a:pt x="3" y="523"/>
                  </a:lnTo>
                  <a:cubicBezTo>
                    <a:pt x="2" y="525"/>
                    <a:pt x="1" y="527"/>
                    <a:pt x="0" y="529"/>
                  </a:cubicBezTo>
                  <a:lnTo>
                    <a:pt x="0" y="547"/>
                  </a:lnTo>
                  <a:cubicBezTo>
                    <a:pt x="1" y="539"/>
                    <a:pt x="2" y="531"/>
                    <a:pt x="3" y="523"/>
                  </a:cubicBezTo>
                  <a:close/>
                  <a:moveTo>
                    <a:pt x="588" y="1"/>
                  </a:moveTo>
                  <a:cubicBezTo>
                    <a:pt x="477" y="1"/>
                    <a:pt x="367" y="33"/>
                    <a:pt x="270" y="98"/>
                  </a:cubicBezTo>
                  <a:cubicBezTo>
                    <a:pt x="133" y="201"/>
                    <a:pt x="28" y="353"/>
                    <a:pt x="3" y="523"/>
                  </a:cubicBezTo>
                  <a:lnTo>
                    <a:pt x="3" y="523"/>
                  </a:lnTo>
                  <a:cubicBezTo>
                    <a:pt x="75" y="382"/>
                    <a:pt x="182" y="258"/>
                    <a:pt x="324" y="188"/>
                  </a:cubicBezTo>
                  <a:cubicBezTo>
                    <a:pt x="379" y="156"/>
                    <a:pt x="441" y="142"/>
                    <a:pt x="504" y="142"/>
                  </a:cubicBezTo>
                  <a:cubicBezTo>
                    <a:pt x="584" y="142"/>
                    <a:pt x="666" y="165"/>
                    <a:pt x="737" y="205"/>
                  </a:cubicBezTo>
                  <a:cubicBezTo>
                    <a:pt x="862" y="277"/>
                    <a:pt x="988" y="367"/>
                    <a:pt x="1078" y="493"/>
                  </a:cubicBezTo>
                  <a:cubicBezTo>
                    <a:pt x="1204" y="601"/>
                    <a:pt x="1294" y="726"/>
                    <a:pt x="1383" y="852"/>
                  </a:cubicBezTo>
                  <a:lnTo>
                    <a:pt x="1419" y="852"/>
                  </a:lnTo>
                  <a:cubicBezTo>
                    <a:pt x="1419" y="672"/>
                    <a:pt x="1365" y="493"/>
                    <a:pt x="1258" y="349"/>
                  </a:cubicBezTo>
                  <a:cubicBezTo>
                    <a:pt x="1132" y="205"/>
                    <a:pt x="988" y="98"/>
                    <a:pt x="809" y="44"/>
                  </a:cubicBezTo>
                  <a:cubicBezTo>
                    <a:pt x="737" y="15"/>
                    <a:pt x="662"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2589425" y="3737500"/>
              <a:ext cx="41325" cy="17975"/>
            </a:xfrm>
            <a:custGeom>
              <a:rect b="b" l="l" r="r" t="t"/>
              <a:pathLst>
                <a:path extrusionOk="0" h="719" w="1653">
                  <a:moveTo>
                    <a:pt x="1437" y="0"/>
                  </a:moveTo>
                  <a:cubicBezTo>
                    <a:pt x="1042" y="18"/>
                    <a:pt x="629" y="90"/>
                    <a:pt x="234" y="144"/>
                  </a:cubicBezTo>
                  <a:cubicBezTo>
                    <a:pt x="162" y="144"/>
                    <a:pt x="90" y="180"/>
                    <a:pt x="36" y="234"/>
                  </a:cubicBezTo>
                  <a:cubicBezTo>
                    <a:pt x="0" y="288"/>
                    <a:pt x="0" y="342"/>
                    <a:pt x="18" y="395"/>
                  </a:cubicBezTo>
                  <a:cubicBezTo>
                    <a:pt x="72" y="503"/>
                    <a:pt x="144" y="575"/>
                    <a:pt x="252" y="629"/>
                  </a:cubicBezTo>
                  <a:cubicBezTo>
                    <a:pt x="359" y="683"/>
                    <a:pt x="485" y="719"/>
                    <a:pt x="611" y="719"/>
                  </a:cubicBezTo>
                  <a:cubicBezTo>
                    <a:pt x="790" y="701"/>
                    <a:pt x="988" y="629"/>
                    <a:pt x="1150" y="539"/>
                  </a:cubicBezTo>
                  <a:cubicBezTo>
                    <a:pt x="1275" y="467"/>
                    <a:pt x="1401" y="378"/>
                    <a:pt x="1509" y="270"/>
                  </a:cubicBezTo>
                  <a:cubicBezTo>
                    <a:pt x="1599" y="162"/>
                    <a:pt x="1653" y="0"/>
                    <a:pt x="1437" y="0"/>
                  </a:cubicBezTo>
                  <a:close/>
                </a:path>
              </a:pathLst>
            </a:custGeom>
            <a:solidFill>
              <a:srgbClr val="FFF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519375" y="3684075"/>
              <a:ext cx="17100" cy="13475"/>
            </a:xfrm>
            <a:custGeom>
              <a:rect b="b" l="l" r="r" t="t"/>
              <a:pathLst>
                <a:path extrusionOk="0" h="539" w="684">
                  <a:moveTo>
                    <a:pt x="216" y="0"/>
                  </a:moveTo>
                  <a:cubicBezTo>
                    <a:pt x="144" y="0"/>
                    <a:pt x="90" y="18"/>
                    <a:pt x="54" y="54"/>
                  </a:cubicBezTo>
                  <a:cubicBezTo>
                    <a:pt x="37" y="54"/>
                    <a:pt x="19" y="90"/>
                    <a:pt x="1" y="108"/>
                  </a:cubicBezTo>
                  <a:cubicBezTo>
                    <a:pt x="1" y="126"/>
                    <a:pt x="1" y="144"/>
                    <a:pt x="1" y="162"/>
                  </a:cubicBezTo>
                  <a:lnTo>
                    <a:pt x="37" y="180"/>
                  </a:lnTo>
                  <a:cubicBezTo>
                    <a:pt x="52" y="169"/>
                    <a:pt x="65" y="165"/>
                    <a:pt x="76" y="165"/>
                  </a:cubicBezTo>
                  <a:cubicBezTo>
                    <a:pt x="102" y="165"/>
                    <a:pt x="119" y="190"/>
                    <a:pt x="144" y="216"/>
                  </a:cubicBezTo>
                  <a:cubicBezTo>
                    <a:pt x="162" y="252"/>
                    <a:pt x="198" y="288"/>
                    <a:pt x="216" y="341"/>
                  </a:cubicBezTo>
                  <a:cubicBezTo>
                    <a:pt x="234" y="395"/>
                    <a:pt x="234" y="467"/>
                    <a:pt x="288" y="485"/>
                  </a:cubicBezTo>
                  <a:cubicBezTo>
                    <a:pt x="360" y="521"/>
                    <a:pt x="450" y="521"/>
                    <a:pt x="539" y="539"/>
                  </a:cubicBezTo>
                  <a:lnTo>
                    <a:pt x="575" y="539"/>
                  </a:lnTo>
                  <a:cubicBezTo>
                    <a:pt x="665" y="449"/>
                    <a:pt x="683" y="341"/>
                    <a:pt x="647" y="234"/>
                  </a:cubicBezTo>
                  <a:cubicBezTo>
                    <a:pt x="629" y="144"/>
                    <a:pt x="521" y="126"/>
                    <a:pt x="468" y="90"/>
                  </a:cubicBezTo>
                  <a:cubicBezTo>
                    <a:pt x="378" y="36"/>
                    <a:pt x="288" y="18"/>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675175" y="3696475"/>
              <a:ext cx="17075" cy="14100"/>
            </a:xfrm>
            <a:custGeom>
              <a:rect b="b" l="l" r="r" t="t"/>
              <a:pathLst>
                <a:path extrusionOk="0" h="564" w="683">
                  <a:moveTo>
                    <a:pt x="503" y="0"/>
                  </a:moveTo>
                  <a:cubicBezTo>
                    <a:pt x="487" y="0"/>
                    <a:pt x="469" y="2"/>
                    <a:pt x="449" y="7"/>
                  </a:cubicBezTo>
                  <a:cubicBezTo>
                    <a:pt x="378" y="25"/>
                    <a:pt x="288" y="43"/>
                    <a:pt x="216" y="97"/>
                  </a:cubicBezTo>
                  <a:cubicBezTo>
                    <a:pt x="144" y="151"/>
                    <a:pt x="54" y="169"/>
                    <a:pt x="36" y="259"/>
                  </a:cubicBezTo>
                  <a:cubicBezTo>
                    <a:pt x="0" y="366"/>
                    <a:pt x="36" y="474"/>
                    <a:pt x="126" y="564"/>
                  </a:cubicBezTo>
                  <a:lnTo>
                    <a:pt x="162" y="564"/>
                  </a:lnTo>
                  <a:cubicBezTo>
                    <a:pt x="252" y="546"/>
                    <a:pt x="324" y="528"/>
                    <a:pt x="414" y="492"/>
                  </a:cubicBezTo>
                  <a:cubicBezTo>
                    <a:pt x="467" y="474"/>
                    <a:pt x="449" y="402"/>
                    <a:pt x="467" y="348"/>
                  </a:cubicBezTo>
                  <a:cubicBezTo>
                    <a:pt x="485" y="294"/>
                    <a:pt x="521" y="259"/>
                    <a:pt x="539" y="223"/>
                  </a:cubicBezTo>
                  <a:cubicBezTo>
                    <a:pt x="552" y="198"/>
                    <a:pt x="564" y="164"/>
                    <a:pt x="595" y="164"/>
                  </a:cubicBezTo>
                  <a:cubicBezTo>
                    <a:pt x="608" y="164"/>
                    <a:pt x="625" y="170"/>
                    <a:pt x="647" y="187"/>
                  </a:cubicBezTo>
                  <a:lnTo>
                    <a:pt x="683" y="151"/>
                  </a:lnTo>
                  <a:cubicBezTo>
                    <a:pt x="683" y="133"/>
                    <a:pt x="683" y="115"/>
                    <a:pt x="665" y="97"/>
                  </a:cubicBezTo>
                  <a:cubicBezTo>
                    <a:pt x="647" y="79"/>
                    <a:pt x="629" y="61"/>
                    <a:pt x="611" y="43"/>
                  </a:cubicBezTo>
                  <a:cubicBezTo>
                    <a:pt x="585" y="17"/>
                    <a:pt x="549" y="0"/>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585375" y="3717625"/>
              <a:ext cx="18875" cy="15400"/>
            </a:xfrm>
            <a:custGeom>
              <a:rect b="b" l="l" r="r" t="t"/>
              <a:pathLst>
                <a:path extrusionOk="0" h="616" w="755">
                  <a:moveTo>
                    <a:pt x="591" y="1"/>
                  </a:moveTo>
                  <a:cubicBezTo>
                    <a:pt x="580" y="1"/>
                    <a:pt x="569" y="2"/>
                    <a:pt x="557" y="5"/>
                  </a:cubicBezTo>
                  <a:cubicBezTo>
                    <a:pt x="468" y="23"/>
                    <a:pt x="373" y="23"/>
                    <a:pt x="279" y="23"/>
                  </a:cubicBezTo>
                  <a:cubicBezTo>
                    <a:pt x="185" y="23"/>
                    <a:pt x="90" y="23"/>
                    <a:pt x="1" y="41"/>
                  </a:cubicBezTo>
                  <a:cubicBezTo>
                    <a:pt x="72" y="185"/>
                    <a:pt x="198" y="328"/>
                    <a:pt x="324" y="418"/>
                  </a:cubicBezTo>
                  <a:cubicBezTo>
                    <a:pt x="379" y="459"/>
                    <a:pt x="528" y="615"/>
                    <a:pt x="619" y="615"/>
                  </a:cubicBezTo>
                  <a:cubicBezTo>
                    <a:pt x="647" y="615"/>
                    <a:pt x="670" y="600"/>
                    <a:pt x="683" y="562"/>
                  </a:cubicBezTo>
                  <a:cubicBezTo>
                    <a:pt x="737" y="454"/>
                    <a:pt x="755" y="328"/>
                    <a:pt x="737" y="221"/>
                  </a:cubicBezTo>
                  <a:cubicBezTo>
                    <a:pt x="737" y="185"/>
                    <a:pt x="719" y="167"/>
                    <a:pt x="719" y="131"/>
                  </a:cubicBezTo>
                  <a:cubicBezTo>
                    <a:pt x="689" y="41"/>
                    <a:pt x="646" y="1"/>
                    <a:pt x="591" y="1"/>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2586275" y="3667450"/>
              <a:ext cx="15750" cy="57950"/>
            </a:xfrm>
            <a:custGeom>
              <a:rect b="b" l="l" r="r" t="t"/>
              <a:pathLst>
                <a:path extrusionOk="0" h="2318" w="630">
                  <a:moveTo>
                    <a:pt x="450" y="1"/>
                  </a:moveTo>
                  <a:cubicBezTo>
                    <a:pt x="485" y="198"/>
                    <a:pt x="503" y="414"/>
                    <a:pt x="503" y="611"/>
                  </a:cubicBezTo>
                  <a:cubicBezTo>
                    <a:pt x="503" y="809"/>
                    <a:pt x="485" y="1024"/>
                    <a:pt x="432" y="1204"/>
                  </a:cubicBezTo>
                  <a:cubicBezTo>
                    <a:pt x="414" y="1294"/>
                    <a:pt x="360" y="1384"/>
                    <a:pt x="306" y="1455"/>
                  </a:cubicBezTo>
                  <a:cubicBezTo>
                    <a:pt x="234" y="1527"/>
                    <a:pt x="162" y="1617"/>
                    <a:pt x="108" y="1689"/>
                  </a:cubicBezTo>
                  <a:cubicBezTo>
                    <a:pt x="36" y="1797"/>
                    <a:pt x="1" y="1922"/>
                    <a:pt x="1" y="2066"/>
                  </a:cubicBezTo>
                  <a:cubicBezTo>
                    <a:pt x="18" y="2120"/>
                    <a:pt x="72" y="2174"/>
                    <a:pt x="126" y="2210"/>
                  </a:cubicBezTo>
                  <a:cubicBezTo>
                    <a:pt x="162" y="2246"/>
                    <a:pt x="198" y="2282"/>
                    <a:pt x="234" y="2317"/>
                  </a:cubicBezTo>
                  <a:lnTo>
                    <a:pt x="252" y="2300"/>
                  </a:lnTo>
                  <a:cubicBezTo>
                    <a:pt x="234" y="2192"/>
                    <a:pt x="144" y="2084"/>
                    <a:pt x="162" y="2030"/>
                  </a:cubicBezTo>
                  <a:cubicBezTo>
                    <a:pt x="180" y="1958"/>
                    <a:pt x="234" y="1886"/>
                    <a:pt x="288" y="1833"/>
                  </a:cubicBezTo>
                  <a:cubicBezTo>
                    <a:pt x="360" y="1761"/>
                    <a:pt x="432" y="1671"/>
                    <a:pt x="485" y="1581"/>
                  </a:cubicBezTo>
                  <a:cubicBezTo>
                    <a:pt x="539" y="1473"/>
                    <a:pt x="593" y="1366"/>
                    <a:pt x="611" y="1258"/>
                  </a:cubicBezTo>
                  <a:cubicBezTo>
                    <a:pt x="629" y="1042"/>
                    <a:pt x="629" y="827"/>
                    <a:pt x="611" y="611"/>
                  </a:cubicBezTo>
                  <a:cubicBezTo>
                    <a:pt x="575" y="396"/>
                    <a:pt x="521" y="198"/>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274675" y="3157475"/>
              <a:ext cx="118125" cy="141850"/>
            </a:xfrm>
            <a:custGeom>
              <a:rect b="b" l="l" r="r" t="t"/>
              <a:pathLst>
                <a:path extrusionOk="0" h="5674" w="4725">
                  <a:moveTo>
                    <a:pt x="1561" y="1"/>
                  </a:moveTo>
                  <a:cubicBezTo>
                    <a:pt x="1193" y="1"/>
                    <a:pt x="825" y="96"/>
                    <a:pt x="504" y="285"/>
                  </a:cubicBezTo>
                  <a:cubicBezTo>
                    <a:pt x="180" y="465"/>
                    <a:pt x="1" y="806"/>
                    <a:pt x="252" y="1147"/>
                  </a:cubicBezTo>
                  <a:cubicBezTo>
                    <a:pt x="414" y="1327"/>
                    <a:pt x="611" y="1488"/>
                    <a:pt x="809" y="1632"/>
                  </a:cubicBezTo>
                  <a:lnTo>
                    <a:pt x="953" y="1740"/>
                  </a:lnTo>
                  <a:cubicBezTo>
                    <a:pt x="1204" y="1955"/>
                    <a:pt x="1456" y="2171"/>
                    <a:pt x="1725" y="2369"/>
                  </a:cubicBezTo>
                  <a:cubicBezTo>
                    <a:pt x="1922" y="2584"/>
                    <a:pt x="2066" y="2817"/>
                    <a:pt x="2174" y="3087"/>
                  </a:cubicBezTo>
                  <a:cubicBezTo>
                    <a:pt x="2192" y="3374"/>
                    <a:pt x="1779" y="5224"/>
                    <a:pt x="1743" y="5529"/>
                  </a:cubicBezTo>
                  <a:cubicBezTo>
                    <a:pt x="2156" y="5547"/>
                    <a:pt x="2587" y="5601"/>
                    <a:pt x="3000" y="5673"/>
                  </a:cubicBezTo>
                  <a:cubicBezTo>
                    <a:pt x="2982" y="5422"/>
                    <a:pt x="3359" y="3644"/>
                    <a:pt x="3341" y="3446"/>
                  </a:cubicBezTo>
                  <a:cubicBezTo>
                    <a:pt x="3611" y="3374"/>
                    <a:pt x="3862" y="3231"/>
                    <a:pt x="4060" y="3051"/>
                  </a:cubicBezTo>
                  <a:cubicBezTo>
                    <a:pt x="4096" y="3015"/>
                    <a:pt x="4131" y="2979"/>
                    <a:pt x="4167" y="2925"/>
                  </a:cubicBezTo>
                  <a:cubicBezTo>
                    <a:pt x="4239" y="2871"/>
                    <a:pt x="4311" y="2817"/>
                    <a:pt x="4365" y="2746"/>
                  </a:cubicBezTo>
                  <a:cubicBezTo>
                    <a:pt x="4455" y="2656"/>
                    <a:pt x="4509" y="2548"/>
                    <a:pt x="4545" y="2440"/>
                  </a:cubicBezTo>
                  <a:lnTo>
                    <a:pt x="4545" y="2386"/>
                  </a:lnTo>
                  <a:lnTo>
                    <a:pt x="4598" y="2261"/>
                  </a:lnTo>
                  <a:cubicBezTo>
                    <a:pt x="4652" y="2027"/>
                    <a:pt x="4670" y="1776"/>
                    <a:pt x="4670" y="1560"/>
                  </a:cubicBezTo>
                  <a:cubicBezTo>
                    <a:pt x="4706" y="1183"/>
                    <a:pt x="4724" y="806"/>
                    <a:pt x="4724" y="429"/>
                  </a:cubicBezTo>
                  <a:lnTo>
                    <a:pt x="4724" y="429"/>
                  </a:lnTo>
                  <a:cubicBezTo>
                    <a:pt x="4580" y="483"/>
                    <a:pt x="4455" y="608"/>
                    <a:pt x="4365" y="752"/>
                  </a:cubicBezTo>
                  <a:cubicBezTo>
                    <a:pt x="4167" y="1075"/>
                    <a:pt x="4024" y="1435"/>
                    <a:pt x="3970" y="1812"/>
                  </a:cubicBezTo>
                  <a:lnTo>
                    <a:pt x="3952" y="1812"/>
                  </a:lnTo>
                  <a:lnTo>
                    <a:pt x="3934" y="1830"/>
                  </a:lnTo>
                  <a:cubicBezTo>
                    <a:pt x="3521" y="1022"/>
                    <a:pt x="2802" y="375"/>
                    <a:pt x="2264" y="177"/>
                  </a:cubicBezTo>
                  <a:cubicBezTo>
                    <a:pt x="2120" y="88"/>
                    <a:pt x="1976" y="34"/>
                    <a:pt x="1815" y="16"/>
                  </a:cubicBezTo>
                  <a:cubicBezTo>
                    <a:pt x="1731" y="6"/>
                    <a:pt x="1646" y="1"/>
                    <a:pt x="1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2713775" y="4406925"/>
              <a:ext cx="136525" cy="191375"/>
            </a:xfrm>
            <a:custGeom>
              <a:rect b="b" l="l" r="r" t="t"/>
              <a:pathLst>
                <a:path extrusionOk="0" h="7655" w="5461">
                  <a:moveTo>
                    <a:pt x="3180" y="1"/>
                  </a:moveTo>
                  <a:cubicBezTo>
                    <a:pt x="3126" y="91"/>
                    <a:pt x="3072" y="162"/>
                    <a:pt x="3018" y="252"/>
                  </a:cubicBezTo>
                  <a:cubicBezTo>
                    <a:pt x="2659" y="773"/>
                    <a:pt x="2533" y="1420"/>
                    <a:pt x="2228" y="1940"/>
                  </a:cubicBezTo>
                  <a:cubicBezTo>
                    <a:pt x="1976" y="2371"/>
                    <a:pt x="1528" y="2677"/>
                    <a:pt x="1079" y="3000"/>
                  </a:cubicBezTo>
                  <a:cubicBezTo>
                    <a:pt x="971" y="3090"/>
                    <a:pt x="881" y="3198"/>
                    <a:pt x="809" y="3305"/>
                  </a:cubicBezTo>
                  <a:cubicBezTo>
                    <a:pt x="414" y="3826"/>
                    <a:pt x="145" y="4437"/>
                    <a:pt x="1" y="5065"/>
                  </a:cubicBezTo>
                  <a:cubicBezTo>
                    <a:pt x="55" y="5029"/>
                    <a:pt x="127" y="4994"/>
                    <a:pt x="181" y="4940"/>
                  </a:cubicBezTo>
                  <a:cubicBezTo>
                    <a:pt x="378" y="4796"/>
                    <a:pt x="576" y="4634"/>
                    <a:pt x="755" y="4455"/>
                  </a:cubicBezTo>
                  <a:cubicBezTo>
                    <a:pt x="863" y="4365"/>
                    <a:pt x="953" y="4275"/>
                    <a:pt x="1043" y="4185"/>
                  </a:cubicBezTo>
                  <a:cubicBezTo>
                    <a:pt x="1079" y="4275"/>
                    <a:pt x="1114" y="4347"/>
                    <a:pt x="1150" y="4437"/>
                  </a:cubicBezTo>
                  <a:cubicBezTo>
                    <a:pt x="1240" y="4688"/>
                    <a:pt x="1510" y="4958"/>
                    <a:pt x="1617" y="5209"/>
                  </a:cubicBezTo>
                  <a:cubicBezTo>
                    <a:pt x="1815" y="5604"/>
                    <a:pt x="1905" y="6035"/>
                    <a:pt x="1923" y="6484"/>
                  </a:cubicBezTo>
                  <a:cubicBezTo>
                    <a:pt x="1941" y="6807"/>
                    <a:pt x="1923" y="7149"/>
                    <a:pt x="2156" y="7382"/>
                  </a:cubicBezTo>
                  <a:cubicBezTo>
                    <a:pt x="2228" y="7490"/>
                    <a:pt x="2336" y="7580"/>
                    <a:pt x="2479" y="7634"/>
                  </a:cubicBezTo>
                  <a:cubicBezTo>
                    <a:pt x="2526" y="7648"/>
                    <a:pt x="2576" y="7654"/>
                    <a:pt x="2626" y="7654"/>
                  </a:cubicBezTo>
                  <a:cubicBezTo>
                    <a:pt x="2767" y="7654"/>
                    <a:pt x="2912" y="7601"/>
                    <a:pt x="3018" y="7508"/>
                  </a:cubicBezTo>
                  <a:cubicBezTo>
                    <a:pt x="3790" y="6861"/>
                    <a:pt x="3898" y="5658"/>
                    <a:pt x="3611" y="4742"/>
                  </a:cubicBezTo>
                  <a:cubicBezTo>
                    <a:pt x="3467" y="4293"/>
                    <a:pt x="3413" y="3844"/>
                    <a:pt x="3467" y="3395"/>
                  </a:cubicBezTo>
                  <a:cubicBezTo>
                    <a:pt x="3557" y="2353"/>
                    <a:pt x="4437" y="1491"/>
                    <a:pt x="5461" y="809"/>
                  </a:cubicBezTo>
                  <a:cubicBezTo>
                    <a:pt x="5209" y="701"/>
                    <a:pt x="4976" y="593"/>
                    <a:pt x="4724" y="504"/>
                  </a:cubicBezTo>
                  <a:cubicBezTo>
                    <a:pt x="4239" y="324"/>
                    <a:pt x="3772" y="162"/>
                    <a:pt x="3288" y="37"/>
                  </a:cubicBezTo>
                  <a:lnTo>
                    <a:pt x="31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2241900" y="3278625"/>
              <a:ext cx="286475" cy="1223075"/>
            </a:xfrm>
            <a:custGeom>
              <a:rect b="b" l="l" r="r" t="t"/>
              <a:pathLst>
                <a:path extrusionOk="0" h="48923" w="11459">
                  <a:moveTo>
                    <a:pt x="1940" y="1"/>
                  </a:moveTo>
                  <a:cubicBezTo>
                    <a:pt x="1761" y="594"/>
                    <a:pt x="1653" y="1204"/>
                    <a:pt x="1527" y="1797"/>
                  </a:cubicBezTo>
                  <a:cubicBezTo>
                    <a:pt x="1222" y="3126"/>
                    <a:pt x="953" y="4455"/>
                    <a:pt x="755" y="5820"/>
                  </a:cubicBezTo>
                  <a:cubicBezTo>
                    <a:pt x="540" y="7131"/>
                    <a:pt x="450" y="8478"/>
                    <a:pt x="432" y="9825"/>
                  </a:cubicBezTo>
                  <a:cubicBezTo>
                    <a:pt x="450" y="11190"/>
                    <a:pt x="558" y="12555"/>
                    <a:pt x="773" y="13919"/>
                  </a:cubicBezTo>
                  <a:cubicBezTo>
                    <a:pt x="1132" y="16595"/>
                    <a:pt x="1743" y="19217"/>
                    <a:pt x="2066" y="21911"/>
                  </a:cubicBezTo>
                  <a:cubicBezTo>
                    <a:pt x="2353" y="24569"/>
                    <a:pt x="2461" y="27263"/>
                    <a:pt x="2353" y="29957"/>
                  </a:cubicBezTo>
                  <a:cubicBezTo>
                    <a:pt x="2174" y="35399"/>
                    <a:pt x="1330" y="40769"/>
                    <a:pt x="432" y="46121"/>
                  </a:cubicBezTo>
                  <a:cubicBezTo>
                    <a:pt x="306" y="46803"/>
                    <a:pt x="198" y="47468"/>
                    <a:pt x="73" y="48150"/>
                  </a:cubicBezTo>
                  <a:cubicBezTo>
                    <a:pt x="1" y="48401"/>
                    <a:pt x="109" y="48689"/>
                    <a:pt x="342" y="48832"/>
                  </a:cubicBezTo>
                  <a:cubicBezTo>
                    <a:pt x="434" y="48894"/>
                    <a:pt x="543" y="48922"/>
                    <a:pt x="652" y="48922"/>
                  </a:cubicBezTo>
                  <a:cubicBezTo>
                    <a:pt x="799" y="48922"/>
                    <a:pt x="947" y="48871"/>
                    <a:pt x="1060" y="48779"/>
                  </a:cubicBezTo>
                  <a:cubicBezTo>
                    <a:pt x="3700" y="46570"/>
                    <a:pt x="5856" y="43840"/>
                    <a:pt x="7400" y="40769"/>
                  </a:cubicBezTo>
                  <a:cubicBezTo>
                    <a:pt x="7849" y="40032"/>
                    <a:pt x="8262" y="39296"/>
                    <a:pt x="8639" y="38524"/>
                  </a:cubicBezTo>
                  <a:cubicBezTo>
                    <a:pt x="9842" y="36117"/>
                    <a:pt x="10848" y="33585"/>
                    <a:pt x="11261" y="30909"/>
                  </a:cubicBezTo>
                  <a:cubicBezTo>
                    <a:pt x="11405" y="29993"/>
                    <a:pt x="11459" y="29077"/>
                    <a:pt x="11441" y="28161"/>
                  </a:cubicBezTo>
                  <a:cubicBezTo>
                    <a:pt x="11405" y="26293"/>
                    <a:pt x="11100" y="24444"/>
                    <a:pt x="10902" y="22540"/>
                  </a:cubicBezTo>
                  <a:cubicBezTo>
                    <a:pt x="10767" y="22513"/>
                    <a:pt x="10633" y="22500"/>
                    <a:pt x="10498" y="22500"/>
                  </a:cubicBezTo>
                  <a:cubicBezTo>
                    <a:pt x="10363" y="22500"/>
                    <a:pt x="10229" y="22513"/>
                    <a:pt x="10094" y="22540"/>
                  </a:cubicBezTo>
                  <a:lnTo>
                    <a:pt x="9717" y="22558"/>
                  </a:lnTo>
                  <a:lnTo>
                    <a:pt x="9699" y="22486"/>
                  </a:lnTo>
                  <a:cubicBezTo>
                    <a:pt x="9573" y="22217"/>
                    <a:pt x="9411" y="21965"/>
                    <a:pt x="9268" y="21714"/>
                  </a:cubicBezTo>
                  <a:cubicBezTo>
                    <a:pt x="8980" y="21193"/>
                    <a:pt x="8693" y="20672"/>
                    <a:pt x="8442" y="20133"/>
                  </a:cubicBezTo>
                  <a:cubicBezTo>
                    <a:pt x="6861" y="16955"/>
                    <a:pt x="5802" y="13524"/>
                    <a:pt x="5263" y="10022"/>
                  </a:cubicBezTo>
                  <a:cubicBezTo>
                    <a:pt x="4922" y="7705"/>
                    <a:pt x="4814" y="5353"/>
                    <a:pt x="4940" y="3018"/>
                  </a:cubicBezTo>
                  <a:cubicBezTo>
                    <a:pt x="4975" y="2120"/>
                    <a:pt x="5065" y="1222"/>
                    <a:pt x="5173" y="360"/>
                  </a:cubicBezTo>
                  <a:cubicBezTo>
                    <a:pt x="4095" y="198"/>
                    <a:pt x="3018" y="127"/>
                    <a:pt x="19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2555750" y="3844175"/>
              <a:ext cx="490300" cy="618000"/>
            </a:xfrm>
            <a:custGeom>
              <a:rect b="b" l="l" r="r" t="t"/>
              <a:pathLst>
                <a:path extrusionOk="0" h="24720" w="19612">
                  <a:moveTo>
                    <a:pt x="5857" y="1"/>
                  </a:moveTo>
                  <a:cubicBezTo>
                    <a:pt x="5476" y="1"/>
                    <a:pt x="5092" y="37"/>
                    <a:pt x="4706" y="115"/>
                  </a:cubicBezTo>
                  <a:cubicBezTo>
                    <a:pt x="3844" y="1534"/>
                    <a:pt x="2784" y="2809"/>
                    <a:pt x="1778" y="4138"/>
                  </a:cubicBezTo>
                  <a:cubicBezTo>
                    <a:pt x="880" y="5970"/>
                    <a:pt x="342" y="7946"/>
                    <a:pt x="216" y="9993"/>
                  </a:cubicBezTo>
                  <a:cubicBezTo>
                    <a:pt x="0" y="13495"/>
                    <a:pt x="1168" y="16961"/>
                    <a:pt x="3251" y="19781"/>
                  </a:cubicBezTo>
                  <a:cubicBezTo>
                    <a:pt x="4382" y="21325"/>
                    <a:pt x="5819" y="22654"/>
                    <a:pt x="7453" y="23660"/>
                  </a:cubicBezTo>
                  <a:cubicBezTo>
                    <a:pt x="7552" y="23714"/>
                    <a:pt x="7655" y="23739"/>
                    <a:pt x="7756" y="23739"/>
                  </a:cubicBezTo>
                  <a:cubicBezTo>
                    <a:pt x="8061" y="23739"/>
                    <a:pt x="8338" y="23513"/>
                    <a:pt x="8351" y="23175"/>
                  </a:cubicBezTo>
                  <a:cubicBezTo>
                    <a:pt x="8782" y="19530"/>
                    <a:pt x="9070" y="15866"/>
                    <a:pt x="9249" y="12184"/>
                  </a:cubicBezTo>
                  <a:lnTo>
                    <a:pt x="12769" y="16836"/>
                  </a:lnTo>
                  <a:cubicBezTo>
                    <a:pt x="13021" y="17159"/>
                    <a:pt x="13452" y="17590"/>
                    <a:pt x="13416" y="17985"/>
                  </a:cubicBezTo>
                  <a:cubicBezTo>
                    <a:pt x="13416" y="18111"/>
                    <a:pt x="13362" y="18236"/>
                    <a:pt x="13290" y="18344"/>
                  </a:cubicBezTo>
                  <a:cubicBezTo>
                    <a:pt x="13164" y="18524"/>
                    <a:pt x="13039" y="18685"/>
                    <a:pt x="12877" y="18811"/>
                  </a:cubicBezTo>
                  <a:cubicBezTo>
                    <a:pt x="12500" y="19152"/>
                    <a:pt x="12087" y="19422"/>
                    <a:pt x="11710" y="19709"/>
                  </a:cubicBezTo>
                  <a:cubicBezTo>
                    <a:pt x="11297" y="20050"/>
                    <a:pt x="10902" y="20392"/>
                    <a:pt x="10524" y="20769"/>
                  </a:cubicBezTo>
                  <a:cubicBezTo>
                    <a:pt x="9644" y="21631"/>
                    <a:pt x="8890" y="22583"/>
                    <a:pt x="8226" y="23624"/>
                  </a:cubicBezTo>
                  <a:cubicBezTo>
                    <a:pt x="8226" y="23624"/>
                    <a:pt x="8226" y="23642"/>
                    <a:pt x="8208" y="23660"/>
                  </a:cubicBezTo>
                  <a:cubicBezTo>
                    <a:pt x="8244" y="23642"/>
                    <a:pt x="8284" y="23633"/>
                    <a:pt x="8324" y="23633"/>
                  </a:cubicBezTo>
                  <a:cubicBezTo>
                    <a:pt x="8365" y="23633"/>
                    <a:pt x="8405" y="23642"/>
                    <a:pt x="8441" y="23660"/>
                  </a:cubicBezTo>
                  <a:cubicBezTo>
                    <a:pt x="9177" y="23983"/>
                    <a:pt x="9896" y="24343"/>
                    <a:pt x="10614" y="24720"/>
                  </a:cubicBezTo>
                  <a:cubicBezTo>
                    <a:pt x="11099" y="24540"/>
                    <a:pt x="11548" y="24289"/>
                    <a:pt x="11925" y="23948"/>
                  </a:cubicBezTo>
                  <a:cubicBezTo>
                    <a:pt x="12428" y="23534"/>
                    <a:pt x="12877" y="23086"/>
                    <a:pt x="13362" y="22672"/>
                  </a:cubicBezTo>
                  <a:cubicBezTo>
                    <a:pt x="13847" y="22277"/>
                    <a:pt x="14350" y="21918"/>
                    <a:pt x="14871" y="21595"/>
                  </a:cubicBezTo>
                  <a:cubicBezTo>
                    <a:pt x="15409" y="21272"/>
                    <a:pt x="15966" y="20966"/>
                    <a:pt x="16541" y="20715"/>
                  </a:cubicBezTo>
                  <a:cubicBezTo>
                    <a:pt x="17098" y="20463"/>
                    <a:pt x="17690" y="20284"/>
                    <a:pt x="18229" y="20032"/>
                  </a:cubicBezTo>
                  <a:cubicBezTo>
                    <a:pt x="18786" y="19817"/>
                    <a:pt x="19217" y="19368"/>
                    <a:pt x="19414" y="18811"/>
                  </a:cubicBezTo>
                  <a:cubicBezTo>
                    <a:pt x="19612" y="18129"/>
                    <a:pt x="19342" y="17374"/>
                    <a:pt x="19199" y="16728"/>
                  </a:cubicBezTo>
                  <a:cubicBezTo>
                    <a:pt x="18552" y="14214"/>
                    <a:pt x="17618" y="11771"/>
                    <a:pt x="16397" y="9454"/>
                  </a:cubicBezTo>
                  <a:cubicBezTo>
                    <a:pt x="15804" y="8305"/>
                    <a:pt x="15140" y="7191"/>
                    <a:pt x="14404" y="6132"/>
                  </a:cubicBezTo>
                  <a:cubicBezTo>
                    <a:pt x="13667" y="5036"/>
                    <a:pt x="12859" y="3995"/>
                    <a:pt x="11979" y="3043"/>
                  </a:cubicBezTo>
                  <a:cubicBezTo>
                    <a:pt x="10389" y="1376"/>
                    <a:pt x="8189" y="1"/>
                    <a:pt x="58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2592125" y="3852425"/>
              <a:ext cx="149075" cy="137425"/>
            </a:xfrm>
            <a:custGeom>
              <a:rect b="b" l="l" r="r" t="t"/>
              <a:pathLst>
                <a:path extrusionOk="0" h="5497" w="5963">
                  <a:moveTo>
                    <a:pt x="5891" y="1"/>
                  </a:moveTo>
                  <a:cubicBezTo>
                    <a:pt x="5729" y="414"/>
                    <a:pt x="5460" y="791"/>
                    <a:pt x="5136" y="1079"/>
                  </a:cubicBezTo>
                  <a:cubicBezTo>
                    <a:pt x="4813" y="1384"/>
                    <a:pt x="4472" y="1635"/>
                    <a:pt x="4077" y="1851"/>
                  </a:cubicBezTo>
                  <a:cubicBezTo>
                    <a:pt x="3700" y="2066"/>
                    <a:pt x="3305" y="2246"/>
                    <a:pt x="2891" y="2390"/>
                  </a:cubicBezTo>
                  <a:cubicBezTo>
                    <a:pt x="2478" y="2515"/>
                    <a:pt x="2047" y="2587"/>
                    <a:pt x="1634" y="2605"/>
                  </a:cubicBezTo>
                  <a:lnTo>
                    <a:pt x="1455" y="2605"/>
                  </a:lnTo>
                  <a:lnTo>
                    <a:pt x="1437" y="2803"/>
                  </a:lnTo>
                  <a:cubicBezTo>
                    <a:pt x="1401" y="3108"/>
                    <a:pt x="1419" y="3395"/>
                    <a:pt x="1473" y="3701"/>
                  </a:cubicBezTo>
                  <a:cubicBezTo>
                    <a:pt x="1502" y="3935"/>
                    <a:pt x="1543" y="4157"/>
                    <a:pt x="1586" y="4376"/>
                  </a:cubicBezTo>
                  <a:lnTo>
                    <a:pt x="1586" y="4376"/>
                  </a:lnTo>
                  <a:cubicBezTo>
                    <a:pt x="1328" y="4486"/>
                    <a:pt x="1059" y="4611"/>
                    <a:pt x="790" y="4760"/>
                  </a:cubicBezTo>
                  <a:cubicBezTo>
                    <a:pt x="629" y="4832"/>
                    <a:pt x="485" y="4940"/>
                    <a:pt x="341" y="5048"/>
                  </a:cubicBezTo>
                  <a:cubicBezTo>
                    <a:pt x="198" y="5173"/>
                    <a:pt x="90" y="5317"/>
                    <a:pt x="0" y="5479"/>
                  </a:cubicBezTo>
                  <a:lnTo>
                    <a:pt x="36" y="5497"/>
                  </a:lnTo>
                  <a:cubicBezTo>
                    <a:pt x="287" y="5281"/>
                    <a:pt x="593" y="5119"/>
                    <a:pt x="916" y="5030"/>
                  </a:cubicBezTo>
                  <a:cubicBezTo>
                    <a:pt x="1239" y="4922"/>
                    <a:pt x="1580" y="4832"/>
                    <a:pt x="1904" y="4706"/>
                  </a:cubicBezTo>
                  <a:lnTo>
                    <a:pt x="2047" y="4652"/>
                  </a:lnTo>
                  <a:lnTo>
                    <a:pt x="2047" y="4473"/>
                  </a:lnTo>
                  <a:cubicBezTo>
                    <a:pt x="2029" y="4186"/>
                    <a:pt x="1976" y="3898"/>
                    <a:pt x="1940" y="3629"/>
                  </a:cubicBezTo>
                  <a:cubicBezTo>
                    <a:pt x="1897" y="3416"/>
                    <a:pt x="1877" y="3203"/>
                    <a:pt x="1870" y="2991"/>
                  </a:cubicBezTo>
                  <a:lnTo>
                    <a:pt x="1870" y="2991"/>
                  </a:lnTo>
                  <a:cubicBezTo>
                    <a:pt x="2256" y="2931"/>
                    <a:pt x="2650" y="2830"/>
                    <a:pt x="3017" y="2677"/>
                  </a:cubicBezTo>
                  <a:cubicBezTo>
                    <a:pt x="3430" y="2515"/>
                    <a:pt x="3843" y="2300"/>
                    <a:pt x="4238" y="2048"/>
                  </a:cubicBezTo>
                  <a:cubicBezTo>
                    <a:pt x="4616" y="1815"/>
                    <a:pt x="4957" y="1510"/>
                    <a:pt x="5262" y="1168"/>
                  </a:cubicBezTo>
                  <a:cubicBezTo>
                    <a:pt x="5585" y="845"/>
                    <a:pt x="5819" y="450"/>
                    <a:pt x="5962" y="19"/>
                  </a:cubicBezTo>
                  <a:lnTo>
                    <a:pt x="58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2635675" y="4013450"/>
              <a:ext cx="70050" cy="11425"/>
            </a:xfrm>
            <a:custGeom>
              <a:rect b="b" l="l" r="r" t="t"/>
              <a:pathLst>
                <a:path extrusionOk="0" h="457" w="2802">
                  <a:moveTo>
                    <a:pt x="1914" y="0"/>
                  </a:moveTo>
                  <a:cubicBezTo>
                    <a:pt x="1743" y="0"/>
                    <a:pt x="1572" y="17"/>
                    <a:pt x="1401" y="43"/>
                  </a:cubicBezTo>
                  <a:cubicBezTo>
                    <a:pt x="1167" y="61"/>
                    <a:pt x="934" y="79"/>
                    <a:pt x="700" y="115"/>
                  </a:cubicBezTo>
                  <a:cubicBezTo>
                    <a:pt x="467" y="151"/>
                    <a:pt x="234" y="169"/>
                    <a:pt x="0" y="205"/>
                  </a:cubicBezTo>
                  <a:lnTo>
                    <a:pt x="0" y="241"/>
                  </a:lnTo>
                  <a:cubicBezTo>
                    <a:pt x="234" y="277"/>
                    <a:pt x="467" y="313"/>
                    <a:pt x="700" y="331"/>
                  </a:cubicBezTo>
                  <a:cubicBezTo>
                    <a:pt x="934" y="367"/>
                    <a:pt x="1167" y="385"/>
                    <a:pt x="1401" y="403"/>
                  </a:cubicBezTo>
                  <a:cubicBezTo>
                    <a:pt x="1634" y="438"/>
                    <a:pt x="1868" y="456"/>
                    <a:pt x="2101" y="456"/>
                  </a:cubicBezTo>
                  <a:cubicBezTo>
                    <a:pt x="2335" y="420"/>
                    <a:pt x="2568" y="349"/>
                    <a:pt x="2802" y="241"/>
                  </a:cubicBezTo>
                  <a:lnTo>
                    <a:pt x="2802" y="205"/>
                  </a:lnTo>
                  <a:cubicBezTo>
                    <a:pt x="2568" y="97"/>
                    <a:pt x="2335" y="25"/>
                    <a:pt x="2101" y="7"/>
                  </a:cubicBezTo>
                  <a:cubicBezTo>
                    <a:pt x="2039" y="3"/>
                    <a:pt x="1976" y="0"/>
                    <a:pt x="19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2632975" y="4041575"/>
              <a:ext cx="72750" cy="11575"/>
            </a:xfrm>
            <a:custGeom>
              <a:rect b="b" l="l" r="r" t="t"/>
              <a:pathLst>
                <a:path extrusionOk="0" h="463" w="2910">
                  <a:moveTo>
                    <a:pt x="1834" y="0"/>
                  </a:moveTo>
                  <a:cubicBezTo>
                    <a:pt x="1711" y="0"/>
                    <a:pt x="1590" y="5"/>
                    <a:pt x="1473" y="14"/>
                  </a:cubicBezTo>
                  <a:cubicBezTo>
                    <a:pt x="1222" y="32"/>
                    <a:pt x="970" y="50"/>
                    <a:pt x="737" y="68"/>
                  </a:cubicBezTo>
                  <a:cubicBezTo>
                    <a:pt x="485" y="104"/>
                    <a:pt x="252" y="122"/>
                    <a:pt x="0" y="158"/>
                  </a:cubicBezTo>
                  <a:lnTo>
                    <a:pt x="18" y="193"/>
                  </a:lnTo>
                  <a:cubicBezTo>
                    <a:pt x="252" y="229"/>
                    <a:pt x="503" y="265"/>
                    <a:pt x="737" y="301"/>
                  </a:cubicBezTo>
                  <a:lnTo>
                    <a:pt x="1455" y="391"/>
                  </a:lnTo>
                  <a:cubicBezTo>
                    <a:pt x="1688" y="427"/>
                    <a:pt x="1940" y="463"/>
                    <a:pt x="2173" y="463"/>
                  </a:cubicBezTo>
                  <a:cubicBezTo>
                    <a:pt x="2425" y="463"/>
                    <a:pt x="2676" y="427"/>
                    <a:pt x="2910" y="355"/>
                  </a:cubicBezTo>
                  <a:lnTo>
                    <a:pt x="2910" y="319"/>
                  </a:lnTo>
                  <a:cubicBezTo>
                    <a:pt x="2694" y="158"/>
                    <a:pt x="2461" y="68"/>
                    <a:pt x="2209" y="14"/>
                  </a:cubicBezTo>
                  <a:cubicBezTo>
                    <a:pt x="2084" y="5"/>
                    <a:pt x="1958" y="0"/>
                    <a:pt x="18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2650475" y="4020350"/>
              <a:ext cx="57500" cy="85350"/>
            </a:xfrm>
            <a:custGeom>
              <a:rect b="b" l="l" r="r" t="t"/>
              <a:pathLst>
                <a:path extrusionOk="0" h="3414" w="2300">
                  <a:moveTo>
                    <a:pt x="2012" y="1"/>
                  </a:moveTo>
                  <a:cubicBezTo>
                    <a:pt x="2084" y="396"/>
                    <a:pt x="2084" y="791"/>
                    <a:pt x="2048" y="1186"/>
                  </a:cubicBezTo>
                  <a:cubicBezTo>
                    <a:pt x="2030" y="1563"/>
                    <a:pt x="1958" y="1940"/>
                    <a:pt x="1833" y="2300"/>
                  </a:cubicBezTo>
                  <a:cubicBezTo>
                    <a:pt x="1761" y="2461"/>
                    <a:pt x="1671" y="2605"/>
                    <a:pt x="1545" y="2713"/>
                  </a:cubicBezTo>
                  <a:cubicBezTo>
                    <a:pt x="1419" y="2820"/>
                    <a:pt x="1276" y="2892"/>
                    <a:pt x="1114" y="2928"/>
                  </a:cubicBezTo>
                  <a:cubicBezTo>
                    <a:pt x="953" y="3000"/>
                    <a:pt x="755" y="3036"/>
                    <a:pt x="557" y="3090"/>
                  </a:cubicBezTo>
                  <a:cubicBezTo>
                    <a:pt x="360" y="3144"/>
                    <a:pt x="162" y="3233"/>
                    <a:pt x="1" y="3359"/>
                  </a:cubicBezTo>
                  <a:lnTo>
                    <a:pt x="19" y="3413"/>
                  </a:lnTo>
                  <a:cubicBezTo>
                    <a:pt x="121" y="3399"/>
                    <a:pt x="221" y="3395"/>
                    <a:pt x="320" y="3395"/>
                  </a:cubicBezTo>
                  <a:cubicBezTo>
                    <a:pt x="483" y="3395"/>
                    <a:pt x="646" y="3406"/>
                    <a:pt x="818" y="3406"/>
                  </a:cubicBezTo>
                  <a:cubicBezTo>
                    <a:pt x="946" y="3406"/>
                    <a:pt x="1079" y="3400"/>
                    <a:pt x="1222" y="3377"/>
                  </a:cubicBezTo>
                  <a:cubicBezTo>
                    <a:pt x="1455" y="3341"/>
                    <a:pt x="1689" y="3216"/>
                    <a:pt x="1851" y="3036"/>
                  </a:cubicBezTo>
                  <a:cubicBezTo>
                    <a:pt x="1994" y="2856"/>
                    <a:pt x="2102" y="2659"/>
                    <a:pt x="2156" y="2425"/>
                  </a:cubicBezTo>
                  <a:cubicBezTo>
                    <a:pt x="2264" y="2030"/>
                    <a:pt x="2299" y="1599"/>
                    <a:pt x="2282" y="1186"/>
                  </a:cubicBezTo>
                  <a:cubicBezTo>
                    <a:pt x="2264" y="791"/>
                    <a:pt x="2192" y="378"/>
                    <a:pt x="2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2720975" y="3867250"/>
              <a:ext cx="68275" cy="281100"/>
            </a:xfrm>
            <a:custGeom>
              <a:rect b="b" l="l" r="r" t="t"/>
              <a:pathLst>
                <a:path extrusionOk="0" h="11244" w="2731">
                  <a:moveTo>
                    <a:pt x="1617" y="1"/>
                  </a:moveTo>
                  <a:cubicBezTo>
                    <a:pt x="1222" y="324"/>
                    <a:pt x="934" y="755"/>
                    <a:pt x="755" y="1258"/>
                  </a:cubicBezTo>
                  <a:cubicBezTo>
                    <a:pt x="557" y="1725"/>
                    <a:pt x="413" y="2210"/>
                    <a:pt x="306" y="2713"/>
                  </a:cubicBezTo>
                  <a:cubicBezTo>
                    <a:pt x="180" y="3215"/>
                    <a:pt x="90" y="3718"/>
                    <a:pt x="36" y="4239"/>
                  </a:cubicBezTo>
                  <a:cubicBezTo>
                    <a:pt x="0" y="4760"/>
                    <a:pt x="18" y="5263"/>
                    <a:pt x="72" y="5784"/>
                  </a:cubicBezTo>
                  <a:cubicBezTo>
                    <a:pt x="180" y="6825"/>
                    <a:pt x="449" y="7831"/>
                    <a:pt x="862" y="8783"/>
                  </a:cubicBezTo>
                  <a:cubicBezTo>
                    <a:pt x="1293" y="9717"/>
                    <a:pt x="1922" y="10561"/>
                    <a:pt x="2694" y="11243"/>
                  </a:cubicBezTo>
                  <a:lnTo>
                    <a:pt x="2730" y="11207"/>
                  </a:lnTo>
                  <a:cubicBezTo>
                    <a:pt x="2137" y="10399"/>
                    <a:pt x="1653" y="9519"/>
                    <a:pt x="1275" y="8585"/>
                  </a:cubicBezTo>
                  <a:cubicBezTo>
                    <a:pt x="898" y="7669"/>
                    <a:pt x="611" y="6717"/>
                    <a:pt x="431" y="5730"/>
                  </a:cubicBezTo>
                  <a:cubicBezTo>
                    <a:pt x="342" y="5245"/>
                    <a:pt x="324" y="4742"/>
                    <a:pt x="324" y="4239"/>
                  </a:cubicBezTo>
                  <a:cubicBezTo>
                    <a:pt x="360" y="3736"/>
                    <a:pt x="413" y="3251"/>
                    <a:pt x="521" y="2748"/>
                  </a:cubicBezTo>
                  <a:cubicBezTo>
                    <a:pt x="611" y="2264"/>
                    <a:pt x="719" y="1761"/>
                    <a:pt x="880" y="1294"/>
                  </a:cubicBezTo>
                  <a:cubicBezTo>
                    <a:pt x="1024" y="809"/>
                    <a:pt x="1293" y="378"/>
                    <a:pt x="1653" y="19"/>
                  </a:cubicBezTo>
                  <a:lnTo>
                    <a:pt x="16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2783825" y="4404250"/>
              <a:ext cx="62875" cy="42225"/>
            </a:xfrm>
            <a:custGeom>
              <a:rect b="b" l="l" r="r" t="t"/>
              <a:pathLst>
                <a:path extrusionOk="0" h="1689" w="2515">
                  <a:moveTo>
                    <a:pt x="54" y="0"/>
                  </a:moveTo>
                  <a:lnTo>
                    <a:pt x="1" y="18"/>
                  </a:lnTo>
                  <a:cubicBezTo>
                    <a:pt x="162" y="234"/>
                    <a:pt x="360" y="413"/>
                    <a:pt x="557" y="557"/>
                  </a:cubicBezTo>
                  <a:cubicBezTo>
                    <a:pt x="773" y="700"/>
                    <a:pt x="970" y="844"/>
                    <a:pt x="1186" y="970"/>
                  </a:cubicBezTo>
                  <a:cubicBezTo>
                    <a:pt x="1383" y="1131"/>
                    <a:pt x="1581" y="1257"/>
                    <a:pt x="1797" y="1383"/>
                  </a:cubicBezTo>
                  <a:cubicBezTo>
                    <a:pt x="2012" y="1509"/>
                    <a:pt x="2246" y="1598"/>
                    <a:pt x="2479" y="1688"/>
                  </a:cubicBezTo>
                  <a:lnTo>
                    <a:pt x="2515" y="1652"/>
                  </a:lnTo>
                  <a:cubicBezTo>
                    <a:pt x="2425" y="1401"/>
                    <a:pt x="2246" y="1185"/>
                    <a:pt x="2048" y="1024"/>
                  </a:cubicBezTo>
                  <a:cubicBezTo>
                    <a:pt x="1832" y="862"/>
                    <a:pt x="1599" y="754"/>
                    <a:pt x="1366" y="665"/>
                  </a:cubicBezTo>
                  <a:lnTo>
                    <a:pt x="701" y="359"/>
                  </a:lnTo>
                  <a:cubicBezTo>
                    <a:pt x="468" y="269"/>
                    <a:pt x="252" y="144"/>
                    <a:pt x="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2896975" y="4264075"/>
              <a:ext cx="56150" cy="22100"/>
            </a:xfrm>
            <a:custGeom>
              <a:rect b="b" l="l" r="r" t="t"/>
              <a:pathLst>
                <a:path extrusionOk="0" h="884" w="2246">
                  <a:moveTo>
                    <a:pt x="1697" y="0"/>
                  </a:moveTo>
                  <a:cubicBezTo>
                    <a:pt x="1671" y="0"/>
                    <a:pt x="1644" y="1"/>
                    <a:pt x="1617" y="4"/>
                  </a:cubicBezTo>
                  <a:cubicBezTo>
                    <a:pt x="1401" y="4"/>
                    <a:pt x="1204" y="58"/>
                    <a:pt x="1024" y="165"/>
                  </a:cubicBezTo>
                  <a:cubicBezTo>
                    <a:pt x="826" y="219"/>
                    <a:pt x="629" y="309"/>
                    <a:pt x="449" y="435"/>
                  </a:cubicBezTo>
                  <a:cubicBezTo>
                    <a:pt x="270" y="543"/>
                    <a:pt x="108" y="686"/>
                    <a:pt x="0" y="884"/>
                  </a:cubicBezTo>
                  <a:lnTo>
                    <a:pt x="54" y="884"/>
                  </a:lnTo>
                  <a:cubicBezTo>
                    <a:pt x="198" y="776"/>
                    <a:pt x="360" y="668"/>
                    <a:pt x="557" y="632"/>
                  </a:cubicBezTo>
                  <a:cubicBezTo>
                    <a:pt x="737" y="578"/>
                    <a:pt x="916" y="525"/>
                    <a:pt x="1114" y="507"/>
                  </a:cubicBezTo>
                  <a:cubicBezTo>
                    <a:pt x="1293" y="489"/>
                    <a:pt x="1491" y="471"/>
                    <a:pt x="1671" y="435"/>
                  </a:cubicBezTo>
                  <a:cubicBezTo>
                    <a:pt x="1868" y="381"/>
                    <a:pt x="2066" y="309"/>
                    <a:pt x="2245" y="201"/>
                  </a:cubicBezTo>
                  <a:lnTo>
                    <a:pt x="2245" y="165"/>
                  </a:lnTo>
                  <a:cubicBezTo>
                    <a:pt x="2072" y="55"/>
                    <a:pt x="1886" y="0"/>
                    <a:pt x="16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2900125" y="4290200"/>
              <a:ext cx="46250" cy="17075"/>
            </a:xfrm>
            <a:custGeom>
              <a:rect b="b" l="l" r="r" t="t"/>
              <a:pathLst>
                <a:path extrusionOk="0" h="683" w="1850">
                  <a:moveTo>
                    <a:pt x="503" y="0"/>
                  </a:moveTo>
                  <a:cubicBezTo>
                    <a:pt x="323" y="0"/>
                    <a:pt x="144" y="36"/>
                    <a:pt x="0" y="144"/>
                  </a:cubicBezTo>
                  <a:lnTo>
                    <a:pt x="36" y="180"/>
                  </a:lnTo>
                  <a:cubicBezTo>
                    <a:pt x="84" y="168"/>
                    <a:pt x="134" y="162"/>
                    <a:pt x="184" y="162"/>
                  </a:cubicBezTo>
                  <a:cubicBezTo>
                    <a:pt x="285" y="162"/>
                    <a:pt x="389" y="186"/>
                    <a:pt x="485" y="234"/>
                  </a:cubicBezTo>
                  <a:cubicBezTo>
                    <a:pt x="629" y="270"/>
                    <a:pt x="772" y="324"/>
                    <a:pt x="898" y="395"/>
                  </a:cubicBezTo>
                  <a:cubicBezTo>
                    <a:pt x="1024" y="485"/>
                    <a:pt x="1167" y="557"/>
                    <a:pt x="1311" y="629"/>
                  </a:cubicBezTo>
                  <a:cubicBezTo>
                    <a:pt x="1491" y="665"/>
                    <a:pt x="1652" y="683"/>
                    <a:pt x="1832" y="683"/>
                  </a:cubicBezTo>
                  <a:lnTo>
                    <a:pt x="1850" y="629"/>
                  </a:lnTo>
                  <a:cubicBezTo>
                    <a:pt x="1778" y="449"/>
                    <a:pt x="1652" y="306"/>
                    <a:pt x="1509" y="216"/>
                  </a:cubicBezTo>
                  <a:cubicBezTo>
                    <a:pt x="1347" y="126"/>
                    <a:pt x="1185" y="72"/>
                    <a:pt x="1006" y="54"/>
                  </a:cubicBezTo>
                  <a:cubicBezTo>
                    <a:pt x="844" y="18"/>
                    <a:pt x="665" y="0"/>
                    <a:pt x="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2281425" y="3312950"/>
              <a:ext cx="82175" cy="11950"/>
            </a:xfrm>
            <a:custGeom>
              <a:rect b="b" l="l" r="r" t="t"/>
              <a:pathLst>
                <a:path extrusionOk="0" h="478" w="3287">
                  <a:moveTo>
                    <a:pt x="1973" y="0"/>
                  </a:moveTo>
                  <a:cubicBezTo>
                    <a:pt x="1870" y="0"/>
                    <a:pt x="1769" y="4"/>
                    <a:pt x="1670" y="11"/>
                  </a:cubicBezTo>
                  <a:cubicBezTo>
                    <a:pt x="1114" y="11"/>
                    <a:pt x="557" y="47"/>
                    <a:pt x="0" y="83"/>
                  </a:cubicBezTo>
                  <a:lnTo>
                    <a:pt x="0" y="119"/>
                  </a:lnTo>
                  <a:cubicBezTo>
                    <a:pt x="270" y="172"/>
                    <a:pt x="539" y="208"/>
                    <a:pt x="826" y="262"/>
                  </a:cubicBezTo>
                  <a:lnTo>
                    <a:pt x="1634" y="352"/>
                  </a:lnTo>
                  <a:cubicBezTo>
                    <a:pt x="1904" y="406"/>
                    <a:pt x="2173" y="442"/>
                    <a:pt x="2461" y="478"/>
                  </a:cubicBezTo>
                  <a:lnTo>
                    <a:pt x="2856" y="478"/>
                  </a:lnTo>
                  <a:cubicBezTo>
                    <a:pt x="2919" y="469"/>
                    <a:pt x="2986" y="464"/>
                    <a:pt x="3053" y="464"/>
                  </a:cubicBezTo>
                  <a:cubicBezTo>
                    <a:pt x="3121" y="464"/>
                    <a:pt x="3188" y="469"/>
                    <a:pt x="3251" y="478"/>
                  </a:cubicBezTo>
                  <a:lnTo>
                    <a:pt x="3287" y="478"/>
                  </a:lnTo>
                  <a:cubicBezTo>
                    <a:pt x="3269" y="370"/>
                    <a:pt x="3179" y="316"/>
                    <a:pt x="3125" y="280"/>
                  </a:cubicBezTo>
                  <a:cubicBezTo>
                    <a:pt x="3053" y="226"/>
                    <a:pt x="2999" y="208"/>
                    <a:pt x="2928" y="172"/>
                  </a:cubicBezTo>
                  <a:cubicBezTo>
                    <a:pt x="2784" y="119"/>
                    <a:pt x="2658" y="65"/>
                    <a:pt x="2514" y="47"/>
                  </a:cubicBezTo>
                  <a:cubicBezTo>
                    <a:pt x="2332" y="13"/>
                    <a:pt x="2150" y="0"/>
                    <a:pt x="19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2291750" y="3576875"/>
              <a:ext cx="48950" cy="67825"/>
            </a:xfrm>
            <a:custGeom>
              <a:rect b="b" l="l" r="r" t="t"/>
              <a:pathLst>
                <a:path extrusionOk="0" h="2713" w="1958">
                  <a:moveTo>
                    <a:pt x="1141" y="0"/>
                  </a:moveTo>
                  <a:cubicBezTo>
                    <a:pt x="1060" y="0"/>
                    <a:pt x="979" y="5"/>
                    <a:pt x="898" y="14"/>
                  </a:cubicBezTo>
                  <a:cubicBezTo>
                    <a:pt x="593" y="68"/>
                    <a:pt x="288" y="140"/>
                    <a:pt x="0" y="265"/>
                  </a:cubicBezTo>
                  <a:lnTo>
                    <a:pt x="18" y="301"/>
                  </a:lnTo>
                  <a:cubicBezTo>
                    <a:pt x="324" y="229"/>
                    <a:pt x="629" y="176"/>
                    <a:pt x="916" y="158"/>
                  </a:cubicBezTo>
                  <a:cubicBezTo>
                    <a:pt x="1078" y="158"/>
                    <a:pt x="1221" y="176"/>
                    <a:pt x="1365" y="211"/>
                  </a:cubicBezTo>
                  <a:cubicBezTo>
                    <a:pt x="1440" y="222"/>
                    <a:pt x="1509" y="246"/>
                    <a:pt x="1572" y="286"/>
                  </a:cubicBezTo>
                  <a:lnTo>
                    <a:pt x="1572" y="286"/>
                  </a:lnTo>
                  <a:cubicBezTo>
                    <a:pt x="1291" y="428"/>
                    <a:pt x="1032" y="583"/>
                    <a:pt x="773" y="750"/>
                  </a:cubicBezTo>
                  <a:cubicBezTo>
                    <a:pt x="593" y="876"/>
                    <a:pt x="449" y="1002"/>
                    <a:pt x="324" y="1163"/>
                  </a:cubicBezTo>
                  <a:cubicBezTo>
                    <a:pt x="288" y="1217"/>
                    <a:pt x="252" y="1253"/>
                    <a:pt x="216" y="1307"/>
                  </a:cubicBezTo>
                  <a:cubicBezTo>
                    <a:pt x="216" y="1343"/>
                    <a:pt x="198" y="1361"/>
                    <a:pt x="180" y="1397"/>
                  </a:cubicBezTo>
                  <a:lnTo>
                    <a:pt x="162" y="1505"/>
                  </a:lnTo>
                  <a:cubicBezTo>
                    <a:pt x="144" y="1558"/>
                    <a:pt x="144" y="1630"/>
                    <a:pt x="162" y="1702"/>
                  </a:cubicBezTo>
                  <a:cubicBezTo>
                    <a:pt x="180" y="1774"/>
                    <a:pt x="198" y="1846"/>
                    <a:pt x="234" y="1900"/>
                  </a:cubicBezTo>
                  <a:cubicBezTo>
                    <a:pt x="270" y="1936"/>
                    <a:pt x="288" y="1971"/>
                    <a:pt x="324" y="2007"/>
                  </a:cubicBezTo>
                  <a:cubicBezTo>
                    <a:pt x="359" y="2025"/>
                    <a:pt x="395" y="2061"/>
                    <a:pt x="431" y="2079"/>
                  </a:cubicBezTo>
                  <a:cubicBezTo>
                    <a:pt x="503" y="2115"/>
                    <a:pt x="575" y="2133"/>
                    <a:pt x="647" y="2133"/>
                  </a:cubicBezTo>
                  <a:cubicBezTo>
                    <a:pt x="678" y="2138"/>
                    <a:pt x="710" y="2141"/>
                    <a:pt x="741" y="2141"/>
                  </a:cubicBezTo>
                  <a:cubicBezTo>
                    <a:pt x="818" y="2141"/>
                    <a:pt x="894" y="2128"/>
                    <a:pt x="970" y="2115"/>
                  </a:cubicBezTo>
                  <a:cubicBezTo>
                    <a:pt x="1060" y="2097"/>
                    <a:pt x="1150" y="2061"/>
                    <a:pt x="1221" y="2061"/>
                  </a:cubicBezTo>
                  <a:cubicBezTo>
                    <a:pt x="1248" y="2052"/>
                    <a:pt x="1271" y="2048"/>
                    <a:pt x="1293" y="2048"/>
                  </a:cubicBezTo>
                  <a:cubicBezTo>
                    <a:pt x="1316" y="2048"/>
                    <a:pt x="1338" y="2052"/>
                    <a:pt x="1365" y="2061"/>
                  </a:cubicBezTo>
                  <a:cubicBezTo>
                    <a:pt x="1473" y="2115"/>
                    <a:pt x="1509" y="2223"/>
                    <a:pt x="1491" y="2349"/>
                  </a:cubicBezTo>
                  <a:cubicBezTo>
                    <a:pt x="1457" y="2468"/>
                    <a:pt x="1390" y="2619"/>
                    <a:pt x="1230" y="2619"/>
                  </a:cubicBezTo>
                  <a:cubicBezTo>
                    <a:pt x="1222" y="2619"/>
                    <a:pt x="1213" y="2619"/>
                    <a:pt x="1204" y="2618"/>
                  </a:cubicBezTo>
                  <a:lnTo>
                    <a:pt x="1186" y="2672"/>
                  </a:lnTo>
                  <a:cubicBezTo>
                    <a:pt x="1239" y="2699"/>
                    <a:pt x="1293" y="2712"/>
                    <a:pt x="1347" y="2712"/>
                  </a:cubicBezTo>
                  <a:cubicBezTo>
                    <a:pt x="1401" y="2712"/>
                    <a:pt x="1455" y="2699"/>
                    <a:pt x="1509" y="2672"/>
                  </a:cubicBezTo>
                  <a:cubicBezTo>
                    <a:pt x="1599" y="2600"/>
                    <a:pt x="1688" y="2528"/>
                    <a:pt x="1724" y="2420"/>
                  </a:cubicBezTo>
                  <a:cubicBezTo>
                    <a:pt x="1778" y="2313"/>
                    <a:pt x="1796" y="2187"/>
                    <a:pt x="1778" y="2079"/>
                  </a:cubicBezTo>
                  <a:cubicBezTo>
                    <a:pt x="1760" y="1936"/>
                    <a:pt x="1688" y="1810"/>
                    <a:pt x="1581" y="1738"/>
                  </a:cubicBezTo>
                  <a:cubicBezTo>
                    <a:pt x="1473" y="1666"/>
                    <a:pt x="1329" y="1630"/>
                    <a:pt x="1204" y="1630"/>
                  </a:cubicBezTo>
                  <a:cubicBezTo>
                    <a:pt x="1096" y="1630"/>
                    <a:pt x="1006" y="1648"/>
                    <a:pt x="916" y="1666"/>
                  </a:cubicBezTo>
                  <a:lnTo>
                    <a:pt x="629" y="1666"/>
                  </a:lnTo>
                  <a:cubicBezTo>
                    <a:pt x="611" y="1630"/>
                    <a:pt x="593" y="1594"/>
                    <a:pt x="593" y="1558"/>
                  </a:cubicBezTo>
                  <a:cubicBezTo>
                    <a:pt x="593" y="1540"/>
                    <a:pt x="593" y="1522"/>
                    <a:pt x="593" y="1522"/>
                  </a:cubicBezTo>
                  <a:lnTo>
                    <a:pt x="611" y="1469"/>
                  </a:lnTo>
                  <a:cubicBezTo>
                    <a:pt x="611" y="1451"/>
                    <a:pt x="629" y="1415"/>
                    <a:pt x="647" y="1397"/>
                  </a:cubicBezTo>
                  <a:cubicBezTo>
                    <a:pt x="737" y="1253"/>
                    <a:pt x="844" y="1127"/>
                    <a:pt x="970" y="1038"/>
                  </a:cubicBezTo>
                  <a:cubicBezTo>
                    <a:pt x="1239" y="804"/>
                    <a:pt x="1527" y="607"/>
                    <a:pt x="1850" y="427"/>
                  </a:cubicBezTo>
                  <a:lnTo>
                    <a:pt x="1958" y="355"/>
                  </a:lnTo>
                  <a:lnTo>
                    <a:pt x="1886" y="247"/>
                  </a:lnTo>
                  <a:cubicBezTo>
                    <a:pt x="1760" y="104"/>
                    <a:pt x="1581" y="14"/>
                    <a:pt x="1383" y="14"/>
                  </a:cubicBezTo>
                  <a:cubicBezTo>
                    <a:pt x="1302" y="5"/>
                    <a:pt x="1221" y="0"/>
                    <a:pt x="1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2356400" y="3848400"/>
              <a:ext cx="126175" cy="216875"/>
            </a:xfrm>
            <a:custGeom>
              <a:rect b="b" l="l" r="r" t="t"/>
              <a:pathLst>
                <a:path extrusionOk="0" h="8675" w="5047">
                  <a:moveTo>
                    <a:pt x="4993" y="0"/>
                  </a:moveTo>
                  <a:cubicBezTo>
                    <a:pt x="4957" y="862"/>
                    <a:pt x="4813" y="1724"/>
                    <a:pt x="4580" y="2569"/>
                  </a:cubicBezTo>
                  <a:cubicBezTo>
                    <a:pt x="4329" y="3395"/>
                    <a:pt x="3987" y="4185"/>
                    <a:pt x="3556" y="4939"/>
                  </a:cubicBezTo>
                  <a:cubicBezTo>
                    <a:pt x="3089" y="5658"/>
                    <a:pt x="2569" y="6340"/>
                    <a:pt x="1958" y="6951"/>
                  </a:cubicBezTo>
                  <a:cubicBezTo>
                    <a:pt x="1365" y="7579"/>
                    <a:pt x="719" y="8136"/>
                    <a:pt x="0" y="8639"/>
                  </a:cubicBezTo>
                  <a:lnTo>
                    <a:pt x="36" y="8675"/>
                  </a:lnTo>
                  <a:cubicBezTo>
                    <a:pt x="862" y="8369"/>
                    <a:pt x="1635" y="7885"/>
                    <a:pt x="2281" y="7274"/>
                  </a:cubicBezTo>
                  <a:cubicBezTo>
                    <a:pt x="2910" y="6645"/>
                    <a:pt x="3449" y="5927"/>
                    <a:pt x="3844" y="5119"/>
                  </a:cubicBezTo>
                  <a:cubicBezTo>
                    <a:pt x="4257" y="4329"/>
                    <a:pt x="4580" y="3502"/>
                    <a:pt x="4778" y="2640"/>
                  </a:cubicBezTo>
                  <a:cubicBezTo>
                    <a:pt x="4957" y="1778"/>
                    <a:pt x="5047" y="880"/>
                    <a:pt x="50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2482100" y="3846150"/>
              <a:ext cx="41350" cy="137875"/>
            </a:xfrm>
            <a:custGeom>
              <a:rect b="b" l="l" r="r" t="t"/>
              <a:pathLst>
                <a:path extrusionOk="0" h="5515" w="1654">
                  <a:moveTo>
                    <a:pt x="1150" y="2299"/>
                  </a:moveTo>
                  <a:lnTo>
                    <a:pt x="1130" y="2327"/>
                  </a:lnTo>
                  <a:lnTo>
                    <a:pt x="1130" y="2327"/>
                  </a:lnTo>
                  <a:cubicBezTo>
                    <a:pt x="1137" y="2316"/>
                    <a:pt x="1144" y="2306"/>
                    <a:pt x="1150" y="2299"/>
                  </a:cubicBezTo>
                  <a:close/>
                  <a:moveTo>
                    <a:pt x="1143" y="2561"/>
                  </a:moveTo>
                  <a:cubicBezTo>
                    <a:pt x="1151" y="2564"/>
                    <a:pt x="1160" y="2566"/>
                    <a:pt x="1168" y="2569"/>
                  </a:cubicBezTo>
                  <a:lnTo>
                    <a:pt x="1234" y="2569"/>
                  </a:lnTo>
                  <a:lnTo>
                    <a:pt x="1186" y="2587"/>
                  </a:lnTo>
                  <a:lnTo>
                    <a:pt x="1168" y="2587"/>
                  </a:lnTo>
                  <a:cubicBezTo>
                    <a:pt x="1155" y="2573"/>
                    <a:pt x="1151" y="2570"/>
                    <a:pt x="1143" y="2561"/>
                  </a:cubicBezTo>
                  <a:close/>
                  <a:moveTo>
                    <a:pt x="37" y="1"/>
                  </a:moveTo>
                  <a:lnTo>
                    <a:pt x="37" y="1"/>
                  </a:lnTo>
                  <a:cubicBezTo>
                    <a:pt x="1" y="503"/>
                    <a:pt x="37" y="988"/>
                    <a:pt x="145" y="1473"/>
                  </a:cubicBezTo>
                  <a:cubicBezTo>
                    <a:pt x="216" y="1707"/>
                    <a:pt x="324" y="1940"/>
                    <a:pt x="504" y="2138"/>
                  </a:cubicBezTo>
                  <a:cubicBezTo>
                    <a:pt x="639" y="2300"/>
                    <a:pt x="806" y="2422"/>
                    <a:pt x="987" y="2503"/>
                  </a:cubicBezTo>
                  <a:lnTo>
                    <a:pt x="987" y="2503"/>
                  </a:lnTo>
                  <a:cubicBezTo>
                    <a:pt x="832" y="2694"/>
                    <a:pt x="686" y="2889"/>
                    <a:pt x="540" y="3108"/>
                  </a:cubicBezTo>
                  <a:cubicBezTo>
                    <a:pt x="378" y="3359"/>
                    <a:pt x="234" y="3646"/>
                    <a:pt x="145" y="3952"/>
                  </a:cubicBezTo>
                  <a:lnTo>
                    <a:pt x="91" y="4149"/>
                  </a:lnTo>
                  <a:lnTo>
                    <a:pt x="270" y="4239"/>
                  </a:lnTo>
                  <a:cubicBezTo>
                    <a:pt x="558" y="4365"/>
                    <a:pt x="809" y="4526"/>
                    <a:pt x="1043" y="4742"/>
                  </a:cubicBezTo>
                  <a:cubicBezTo>
                    <a:pt x="1150" y="4850"/>
                    <a:pt x="1258" y="4957"/>
                    <a:pt x="1348" y="5083"/>
                  </a:cubicBezTo>
                  <a:cubicBezTo>
                    <a:pt x="1456" y="5209"/>
                    <a:pt x="1528" y="5352"/>
                    <a:pt x="1563" y="5514"/>
                  </a:cubicBezTo>
                  <a:lnTo>
                    <a:pt x="1617" y="5514"/>
                  </a:lnTo>
                  <a:cubicBezTo>
                    <a:pt x="1653" y="5334"/>
                    <a:pt x="1635" y="5155"/>
                    <a:pt x="1563" y="4975"/>
                  </a:cubicBezTo>
                  <a:cubicBezTo>
                    <a:pt x="1492" y="4814"/>
                    <a:pt x="1402" y="4652"/>
                    <a:pt x="1294" y="4490"/>
                  </a:cubicBezTo>
                  <a:cubicBezTo>
                    <a:pt x="1186" y="4347"/>
                    <a:pt x="1061" y="4221"/>
                    <a:pt x="935" y="4095"/>
                  </a:cubicBezTo>
                  <a:cubicBezTo>
                    <a:pt x="847" y="4019"/>
                    <a:pt x="753" y="3949"/>
                    <a:pt x="652" y="3889"/>
                  </a:cubicBezTo>
                  <a:lnTo>
                    <a:pt x="652" y="3889"/>
                  </a:lnTo>
                  <a:cubicBezTo>
                    <a:pt x="809" y="3417"/>
                    <a:pt x="1030" y="2973"/>
                    <a:pt x="1305" y="2569"/>
                  </a:cubicBezTo>
                  <a:lnTo>
                    <a:pt x="1330" y="2569"/>
                  </a:lnTo>
                  <a:cubicBezTo>
                    <a:pt x="1366" y="2551"/>
                    <a:pt x="1384" y="2533"/>
                    <a:pt x="1402" y="2497"/>
                  </a:cubicBezTo>
                  <a:cubicBezTo>
                    <a:pt x="1420" y="2443"/>
                    <a:pt x="1420" y="2389"/>
                    <a:pt x="1384" y="2353"/>
                  </a:cubicBezTo>
                  <a:lnTo>
                    <a:pt x="1366" y="2317"/>
                  </a:lnTo>
                  <a:cubicBezTo>
                    <a:pt x="1348" y="2317"/>
                    <a:pt x="1330" y="2299"/>
                    <a:pt x="1330" y="2299"/>
                  </a:cubicBezTo>
                  <a:lnTo>
                    <a:pt x="1258" y="2299"/>
                  </a:lnTo>
                  <a:cubicBezTo>
                    <a:pt x="1043" y="2263"/>
                    <a:pt x="845" y="2156"/>
                    <a:pt x="701" y="2012"/>
                  </a:cubicBezTo>
                  <a:cubicBezTo>
                    <a:pt x="540" y="1850"/>
                    <a:pt x="432" y="1653"/>
                    <a:pt x="342" y="1437"/>
                  </a:cubicBezTo>
                  <a:cubicBezTo>
                    <a:pt x="199" y="988"/>
                    <a:pt x="109" y="521"/>
                    <a:pt x="91" y="36"/>
                  </a:cubicBezTo>
                  <a:lnTo>
                    <a:pt x="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2579550" y="4050375"/>
              <a:ext cx="21575" cy="24450"/>
            </a:xfrm>
            <a:custGeom>
              <a:rect b="b" l="l" r="r" t="t"/>
              <a:pathLst>
                <a:path extrusionOk="0" h="978" w="863">
                  <a:moveTo>
                    <a:pt x="647" y="398"/>
                  </a:moveTo>
                  <a:cubicBezTo>
                    <a:pt x="719" y="398"/>
                    <a:pt x="790" y="470"/>
                    <a:pt x="790" y="542"/>
                  </a:cubicBezTo>
                  <a:cubicBezTo>
                    <a:pt x="808" y="614"/>
                    <a:pt x="772" y="703"/>
                    <a:pt x="701" y="739"/>
                  </a:cubicBezTo>
                  <a:cubicBezTo>
                    <a:pt x="659" y="750"/>
                    <a:pt x="624" y="760"/>
                    <a:pt x="587" y="760"/>
                  </a:cubicBezTo>
                  <a:cubicBezTo>
                    <a:pt x="561" y="760"/>
                    <a:pt x="533" y="755"/>
                    <a:pt x="503" y="739"/>
                  </a:cubicBezTo>
                  <a:cubicBezTo>
                    <a:pt x="413" y="721"/>
                    <a:pt x="341" y="632"/>
                    <a:pt x="359" y="542"/>
                  </a:cubicBezTo>
                  <a:cubicBezTo>
                    <a:pt x="377" y="506"/>
                    <a:pt x="395" y="488"/>
                    <a:pt x="431" y="470"/>
                  </a:cubicBezTo>
                  <a:cubicBezTo>
                    <a:pt x="467" y="470"/>
                    <a:pt x="485" y="470"/>
                    <a:pt x="503" y="452"/>
                  </a:cubicBezTo>
                  <a:cubicBezTo>
                    <a:pt x="539" y="416"/>
                    <a:pt x="593" y="398"/>
                    <a:pt x="647" y="398"/>
                  </a:cubicBezTo>
                  <a:close/>
                  <a:moveTo>
                    <a:pt x="459" y="0"/>
                  </a:moveTo>
                  <a:cubicBezTo>
                    <a:pt x="330" y="0"/>
                    <a:pt x="206" y="68"/>
                    <a:pt x="126" y="165"/>
                  </a:cubicBezTo>
                  <a:cubicBezTo>
                    <a:pt x="36" y="272"/>
                    <a:pt x="0" y="398"/>
                    <a:pt x="0" y="542"/>
                  </a:cubicBezTo>
                  <a:cubicBezTo>
                    <a:pt x="18" y="668"/>
                    <a:pt x="72" y="793"/>
                    <a:pt x="180" y="865"/>
                  </a:cubicBezTo>
                  <a:cubicBezTo>
                    <a:pt x="255" y="940"/>
                    <a:pt x="342" y="977"/>
                    <a:pt x="442" y="977"/>
                  </a:cubicBezTo>
                  <a:cubicBezTo>
                    <a:pt x="462" y="977"/>
                    <a:pt x="482" y="976"/>
                    <a:pt x="503" y="973"/>
                  </a:cubicBezTo>
                  <a:cubicBezTo>
                    <a:pt x="611" y="955"/>
                    <a:pt x="701" y="901"/>
                    <a:pt x="754" y="793"/>
                  </a:cubicBezTo>
                  <a:cubicBezTo>
                    <a:pt x="808" y="721"/>
                    <a:pt x="826" y="632"/>
                    <a:pt x="844" y="542"/>
                  </a:cubicBezTo>
                  <a:cubicBezTo>
                    <a:pt x="862" y="434"/>
                    <a:pt x="844" y="326"/>
                    <a:pt x="808" y="219"/>
                  </a:cubicBezTo>
                  <a:cubicBezTo>
                    <a:pt x="754" y="93"/>
                    <a:pt x="647" y="21"/>
                    <a:pt x="503" y="3"/>
                  </a:cubicBezTo>
                  <a:cubicBezTo>
                    <a:pt x="488" y="1"/>
                    <a:pt x="473" y="0"/>
                    <a:pt x="4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2582225" y="4139275"/>
              <a:ext cx="21575" cy="24775"/>
            </a:xfrm>
            <a:custGeom>
              <a:rect b="b" l="l" r="r" t="t"/>
              <a:pathLst>
                <a:path extrusionOk="0" h="991" w="863">
                  <a:moveTo>
                    <a:pt x="647" y="416"/>
                  </a:moveTo>
                  <a:cubicBezTo>
                    <a:pt x="719" y="416"/>
                    <a:pt x="791" y="470"/>
                    <a:pt x="809" y="560"/>
                  </a:cubicBezTo>
                  <a:lnTo>
                    <a:pt x="791" y="560"/>
                  </a:lnTo>
                  <a:cubicBezTo>
                    <a:pt x="809" y="632"/>
                    <a:pt x="773" y="703"/>
                    <a:pt x="701" y="739"/>
                  </a:cubicBezTo>
                  <a:cubicBezTo>
                    <a:pt x="659" y="760"/>
                    <a:pt x="623" y="769"/>
                    <a:pt x="586" y="769"/>
                  </a:cubicBezTo>
                  <a:cubicBezTo>
                    <a:pt x="560" y="769"/>
                    <a:pt x="534" y="765"/>
                    <a:pt x="504" y="757"/>
                  </a:cubicBezTo>
                  <a:cubicBezTo>
                    <a:pt x="414" y="739"/>
                    <a:pt x="342" y="650"/>
                    <a:pt x="360" y="560"/>
                  </a:cubicBezTo>
                  <a:cubicBezTo>
                    <a:pt x="378" y="524"/>
                    <a:pt x="396" y="488"/>
                    <a:pt x="432" y="488"/>
                  </a:cubicBezTo>
                  <a:cubicBezTo>
                    <a:pt x="468" y="488"/>
                    <a:pt x="486" y="470"/>
                    <a:pt x="504" y="470"/>
                  </a:cubicBezTo>
                  <a:cubicBezTo>
                    <a:pt x="540" y="434"/>
                    <a:pt x="594" y="416"/>
                    <a:pt x="647" y="416"/>
                  </a:cubicBezTo>
                  <a:close/>
                  <a:moveTo>
                    <a:pt x="459" y="0"/>
                  </a:moveTo>
                  <a:cubicBezTo>
                    <a:pt x="331" y="0"/>
                    <a:pt x="207" y="68"/>
                    <a:pt x="127" y="165"/>
                  </a:cubicBezTo>
                  <a:cubicBezTo>
                    <a:pt x="37" y="272"/>
                    <a:pt x="1" y="398"/>
                    <a:pt x="1" y="542"/>
                  </a:cubicBezTo>
                  <a:cubicBezTo>
                    <a:pt x="19" y="668"/>
                    <a:pt x="73" y="793"/>
                    <a:pt x="180" y="883"/>
                  </a:cubicBezTo>
                  <a:cubicBezTo>
                    <a:pt x="270" y="955"/>
                    <a:pt x="378" y="991"/>
                    <a:pt x="504" y="991"/>
                  </a:cubicBezTo>
                  <a:cubicBezTo>
                    <a:pt x="612" y="973"/>
                    <a:pt x="701" y="901"/>
                    <a:pt x="755" y="811"/>
                  </a:cubicBezTo>
                  <a:cubicBezTo>
                    <a:pt x="809" y="739"/>
                    <a:pt x="827" y="650"/>
                    <a:pt x="845" y="560"/>
                  </a:cubicBezTo>
                  <a:cubicBezTo>
                    <a:pt x="863" y="452"/>
                    <a:pt x="845" y="326"/>
                    <a:pt x="809" y="219"/>
                  </a:cubicBezTo>
                  <a:cubicBezTo>
                    <a:pt x="755" y="93"/>
                    <a:pt x="629" y="21"/>
                    <a:pt x="504" y="3"/>
                  </a:cubicBezTo>
                  <a:cubicBezTo>
                    <a:pt x="489" y="1"/>
                    <a:pt x="474" y="0"/>
                    <a:pt x="4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2605125" y="4219175"/>
              <a:ext cx="21575" cy="24450"/>
            </a:xfrm>
            <a:custGeom>
              <a:rect b="b" l="l" r="r" t="t"/>
              <a:pathLst>
                <a:path extrusionOk="0" h="978" w="863">
                  <a:moveTo>
                    <a:pt x="647" y="399"/>
                  </a:moveTo>
                  <a:cubicBezTo>
                    <a:pt x="719" y="399"/>
                    <a:pt x="791" y="453"/>
                    <a:pt x="809" y="543"/>
                  </a:cubicBezTo>
                  <a:cubicBezTo>
                    <a:pt x="809" y="614"/>
                    <a:pt x="773" y="704"/>
                    <a:pt x="701" y="722"/>
                  </a:cubicBezTo>
                  <a:cubicBezTo>
                    <a:pt x="659" y="743"/>
                    <a:pt x="623" y="752"/>
                    <a:pt x="586" y="752"/>
                  </a:cubicBezTo>
                  <a:cubicBezTo>
                    <a:pt x="560" y="752"/>
                    <a:pt x="533" y="748"/>
                    <a:pt x="504" y="740"/>
                  </a:cubicBezTo>
                  <a:cubicBezTo>
                    <a:pt x="414" y="722"/>
                    <a:pt x="342" y="632"/>
                    <a:pt x="360" y="543"/>
                  </a:cubicBezTo>
                  <a:cubicBezTo>
                    <a:pt x="378" y="507"/>
                    <a:pt x="396" y="489"/>
                    <a:pt x="432" y="471"/>
                  </a:cubicBezTo>
                  <a:cubicBezTo>
                    <a:pt x="468" y="471"/>
                    <a:pt x="486" y="453"/>
                    <a:pt x="504" y="453"/>
                  </a:cubicBezTo>
                  <a:cubicBezTo>
                    <a:pt x="540" y="417"/>
                    <a:pt x="593" y="399"/>
                    <a:pt x="647" y="399"/>
                  </a:cubicBezTo>
                  <a:close/>
                  <a:moveTo>
                    <a:pt x="450" y="0"/>
                  </a:moveTo>
                  <a:cubicBezTo>
                    <a:pt x="325" y="0"/>
                    <a:pt x="205" y="55"/>
                    <a:pt x="127" y="165"/>
                  </a:cubicBezTo>
                  <a:cubicBezTo>
                    <a:pt x="37" y="273"/>
                    <a:pt x="1" y="399"/>
                    <a:pt x="1" y="543"/>
                  </a:cubicBezTo>
                  <a:cubicBezTo>
                    <a:pt x="19" y="668"/>
                    <a:pt x="73" y="794"/>
                    <a:pt x="180" y="866"/>
                  </a:cubicBezTo>
                  <a:cubicBezTo>
                    <a:pt x="258" y="928"/>
                    <a:pt x="350" y="977"/>
                    <a:pt x="455" y="977"/>
                  </a:cubicBezTo>
                  <a:cubicBezTo>
                    <a:pt x="471" y="977"/>
                    <a:pt x="487" y="976"/>
                    <a:pt x="504" y="974"/>
                  </a:cubicBezTo>
                  <a:cubicBezTo>
                    <a:pt x="611" y="956"/>
                    <a:pt x="701" y="902"/>
                    <a:pt x="755" y="794"/>
                  </a:cubicBezTo>
                  <a:cubicBezTo>
                    <a:pt x="809" y="722"/>
                    <a:pt x="827" y="632"/>
                    <a:pt x="845" y="543"/>
                  </a:cubicBezTo>
                  <a:cubicBezTo>
                    <a:pt x="863" y="435"/>
                    <a:pt x="845" y="327"/>
                    <a:pt x="809" y="219"/>
                  </a:cubicBezTo>
                  <a:cubicBezTo>
                    <a:pt x="755" y="94"/>
                    <a:pt x="647" y="4"/>
                    <a:pt x="504" y="4"/>
                  </a:cubicBezTo>
                  <a:cubicBezTo>
                    <a:pt x="486" y="2"/>
                    <a:pt x="468" y="0"/>
                    <a:pt x="4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639250" y="4292825"/>
              <a:ext cx="22025" cy="24450"/>
            </a:xfrm>
            <a:custGeom>
              <a:rect b="b" l="l" r="r" t="t"/>
              <a:pathLst>
                <a:path extrusionOk="0" h="978" w="881">
                  <a:moveTo>
                    <a:pt x="665" y="398"/>
                  </a:moveTo>
                  <a:cubicBezTo>
                    <a:pt x="737" y="398"/>
                    <a:pt x="809" y="470"/>
                    <a:pt x="809" y="542"/>
                  </a:cubicBezTo>
                  <a:cubicBezTo>
                    <a:pt x="827" y="632"/>
                    <a:pt x="773" y="704"/>
                    <a:pt x="701" y="739"/>
                  </a:cubicBezTo>
                  <a:cubicBezTo>
                    <a:pt x="663" y="752"/>
                    <a:pt x="616" y="765"/>
                    <a:pt x="573" y="765"/>
                  </a:cubicBezTo>
                  <a:cubicBezTo>
                    <a:pt x="555" y="765"/>
                    <a:pt x="537" y="763"/>
                    <a:pt x="522" y="757"/>
                  </a:cubicBezTo>
                  <a:cubicBezTo>
                    <a:pt x="414" y="722"/>
                    <a:pt x="360" y="632"/>
                    <a:pt x="378" y="542"/>
                  </a:cubicBezTo>
                  <a:cubicBezTo>
                    <a:pt x="396" y="506"/>
                    <a:pt x="414" y="488"/>
                    <a:pt x="450" y="470"/>
                  </a:cubicBezTo>
                  <a:cubicBezTo>
                    <a:pt x="468" y="470"/>
                    <a:pt x="504" y="470"/>
                    <a:pt x="522" y="452"/>
                  </a:cubicBezTo>
                  <a:cubicBezTo>
                    <a:pt x="557" y="416"/>
                    <a:pt x="611" y="398"/>
                    <a:pt x="665" y="398"/>
                  </a:cubicBezTo>
                  <a:close/>
                  <a:moveTo>
                    <a:pt x="477" y="0"/>
                  </a:moveTo>
                  <a:cubicBezTo>
                    <a:pt x="349" y="0"/>
                    <a:pt x="223" y="68"/>
                    <a:pt x="126" y="165"/>
                  </a:cubicBezTo>
                  <a:cubicBezTo>
                    <a:pt x="55" y="273"/>
                    <a:pt x="1" y="398"/>
                    <a:pt x="19" y="542"/>
                  </a:cubicBezTo>
                  <a:cubicBezTo>
                    <a:pt x="37" y="668"/>
                    <a:pt x="91" y="793"/>
                    <a:pt x="180" y="865"/>
                  </a:cubicBezTo>
                  <a:cubicBezTo>
                    <a:pt x="270" y="940"/>
                    <a:pt x="360" y="977"/>
                    <a:pt x="460" y="977"/>
                  </a:cubicBezTo>
                  <a:cubicBezTo>
                    <a:pt x="480" y="977"/>
                    <a:pt x="501" y="976"/>
                    <a:pt x="522" y="973"/>
                  </a:cubicBezTo>
                  <a:cubicBezTo>
                    <a:pt x="629" y="955"/>
                    <a:pt x="719" y="901"/>
                    <a:pt x="773" y="811"/>
                  </a:cubicBezTo>
                  <a:cubicBezTo>
                    <a:pt x="827" y="722"/>
                    <a:pt x="845" y="632"/>
                    <a:pt x="863" y="542"/>
                  </a:cubicBezTo>
                  <a:cubicBezTo>
                    <a:pt x="881" y="434"/>
                    <a:pt x="863" y="326"/>
                    <a:pt x="827" y="219"/>
                  </a:cubicBezTo>
                  <a:cubicBezTo>
                    <a:pt x="773" y="93"/>
                    <a:pt x="647" y="21"/>
                    <a:pt x="522" y="3"/>
                  </a:cubicBezTo>
                  <a:cubicBezTo>
                    <a:pt x="507" y="1"/>
                    <a:pt x="492" y="0"/>
                    <a:pt x="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2487950" y="4052050"/>
              <a:ext cx="15300" cy="10525"/>
            </a:xfrm>
            <a:custGeom>
              <a:rect b="b" l="l" r="r" t="t"/>
              <a:pathLst>
                <a:path extrusionOk="0" h="421" w="612">
                  <a:moveTo>
                    <a:pt x="308" y="0"/>
                  </a:moveTo>
                  <a:cubicBezTo>
                    <a:pt x="264" y="0"/>
                    <a:pt x="213" y="13"/>
                    <a:pt x="162" y="26"/>
                  </a:cubicBezTo>
                  <a:cubicBezTo>
                    <a:pt x="108" y="44"/>
                    <a:pt x="54" y="80"/>
                    <a:pt x="0" y="116"/>
                  </a:cubicBezTo>
                  <a:lnTo>
                    <a:pt x="18" y="152"/>
                  </a:lnTo>
                  <a:cubicBezTo>
                    <a:pt x="54" y="188"/>
                    <a:pt x="108" y="205"/>
                    <a:pt x="144" y="241"/>
                  </a:cubicBezTo>
                  <a:cubicBezTo>
                    <a:pt x="180" y="277"/>
                    <a:pt x="216" y="313"/>
                    <a:pt x="234" y="331"/>
                  </a:cubicBezTo>
                  <a:cubicBezTo>
                    <a:pt x="270" y="367"/>
                    <a:pt x="270" y="421"/>
                    <a:pt x="306" y="421"/>
                  </a:cubicBezTo>
                  <a:cubicBezTo>
                    <a:pt x="378" y="403"/>
                    <a:pt x="449" y="385"/>
                    <a:pt x="521" y="367"/>
                  </a:cubicBezTo>
                  <a:lnTo>
                    <a:pt x="557" y="331"/>
                  </a:lnTo>
                  <a:cubicBezTo>
                    <a:pt x="611" y="241"/>
                    <a:pt x="611" y="152"/>
                    <a:pt x="557" y="62"/>
                  </a:cubicBezTo>
                  <a:cubicBezTo>
                    <a:pt x="533" y="14"/>
                    <a:pt x="485" y="6"/>
                    <a:pt x="435" y="6"/>
                  </a:cubicBezTo>
                  <a:cubicBezTo>
                    <a:pt x="410" y="6"/>
                    <a:pt x="384" y="8"/>
                    <a:pt x="360" y="8"/>
                  </a:cubicBezTo>
                  <a:cubicBezTo>
                    <a:pt x="344" y="3"/>
                    <a:pt x="327" y="0"/>
                    <a:pt x="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2458325" y="4136650"/>
              <a:ext cx="14375" cy="10350"/>
            </a:xfrm>
            <a:custGeom>
              <a:rect b="b" l="l" r="r" t="t"/>
              <a:pathLst>
                <a:path extrusionOk="0" h="414" w="575">
                  <a:moveTo>
                    <a:pt x="359" y="0"/>
                  </a:moveTo>
                  <a:cubicBezTo>
                    <a:pt x="287" y="0"/>
                    <a:pt x="216" y="0"/>
                    <a:pt x="162" y="18"/>
                  </a:cubicBezTo>
                  <a:cubicBezTo>
                    <a:pt x="108" y="36"/>
                    <a:pt x="54" y="72"/>
                    <a:pt x="0" y="108"/>
                  </a:cubicBezTo>
                  <a:lnTo>
                    <a:pt x="0" y="162"/>
                  </a:lnTo>
                  <a:cubicBezTo>
                    <a:pt x="54" y="180"/>
                    <a:pt x="90" y="198"/>
                    <a:pt x="126" y="234"/>
                  </a:cubicBezTo>
                  <a:cubicBezTo>
                    <a:pt x="162" y="270"/>
                    <a:pt x="180" y="288"/>
                    <a:pt x="198" y="324"/>
                  </a:cubicBezTo>
                  <a:cubicBezTo>
                    <a:pt x="234" y="359"/>
                    <a:pt x="216" y="413"/>
                    <a:pt x="252" y="413"/>
                  </a:cubicBezTo>
                  <a:cubicBezTo>
                    <a:pt x="323" y="395"/>
                    <a:pt x="395" y="377"/>
                    <a:pt x="467" y="359"/>
                  </a:cubicBezTo>
                  <a:lnTo>
                    <a:pt x="503" y="341"/>
                  </a:lnTo>
                  <a:cubicBezTo>
                    <a:pt x="575" y="252"/>
                    <a:pt x="575" y="162"/>
                    <a:pt x="539" y="72"/>
                  </a:cubicBezTo>
                  <a:cubicBezTo>
                    <a:pt x="521" y="0"/>
                    <a:pt x="413" y="0"/>
                    <a:pt x="3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2426000" y="4222850"/>
              <a:ext cx="13925" cy="11250"/>
            </a:xfrm>
            <a:custGeom>
              <a:rect b="b" l="l" r="r" t="t"/>
              <a:pathLst>
                <a:path extrusionOk="0" h="450" w="557">
                  <a:moveTo>
                    <a:pt x="198" y="0"/>
                  </a:moveTo>
                  <a:cubicBezTo>
                    <a:pt x="126" y="0"/>
                    <a:pt x="72" y="18"/>
                    <a:pt x="18" y="36"/>
                  </a:cubicBezTo>
                  <a:lnTo>
                    <a:pt x="0" y="90"/>
                  </a:lnTo>
                  <a:cubicBezTo>
                    <a:pt x="54" y="108"/>
                    <a:pt x="90" y="144"/>
                    <a:pt x="108" y="198"/>
                  </a:cubicBezTo>
                  <a:cubicBezTo>
                    <a:pt x="126" y="234"/>
                    <a:pt x="144" y="252"/>
                    <a:pt x="144" y="306"/>
                  </a:cubicBezTo>
                  <a:cubicBezTo>
                    <a:pt x="144" y="324"/>
                    <a:pt x="108" y="378"/>
                    <a:pt x="144" y="378"/>
                  </a:cubicBezTo>
                  <a:lnTo>
                    <a:pt x="359" y="449"/>
                  </a:lnTo>
                  <a:lnTo>
                    <a:pt x="413" y="449"/>
                  </a:lnTo>
                  <a:cubicBezTo>
                    <a:pt x="503" y="396"/>
                    <a:pt x="557" y="306"/>
                    <a:pt x="557" y="216"/>
                  </a:cubicBezTo>
                  <a:cubicBezTo>
                    <a:pt x="557" y="126"/>
                    <a:pt x="467" y="90"/>
                    <a:pt x="395" y="54"/>
                  </a:cubicBezTo>
                  <a:cubicBezTo>
                    <a:pt x="341" y="18"/>
                    <a:pt x="269"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2376150" y="4295125"/>
              <a:ext cx="15300" cy="10800"/>
            </a:xfrm>
            <a:custGeom>
              <a:rect b="b" l="l" r="r" t="t"/>
              <a:pathLst>
                <a:path extrusionOk="0" h="432" w="612">
                  <a:moveTo>
                    <a:pt x="180" y="1"/>
                  </a:moveTo>
                  <a:cubicBezTo>
                    <a:pt x="108" y="19"/>
                    <a:pt x="54" y="55"/>
                    <a:pt x="1" y="109"/>
                  </a:cubicBezTo>
                  <a:lnTo>
                    <a:pt x="37" y="145"/>
                  </a:lnTo>
                  <a:cubicBezTo>
                    <a:pt x="90" y="163"/>
                    <a:pt x="126" y="181"/>
                    <a:pt x="144" y="216"/>
                  </a:cubicBezTo>
                  <a:cubicBezTo>
                    <a:pt x="180" y="252"/>
                    <a:pt x="198" y="288"/>
                    <a:pt x="216" y="324"/>
                  </a:cubicBezTo>
                  <a:cubicBezTo>
                    <a:pt x="216" y="360"/>
                    <a:pt x="198" y="432"/>
                    <a:pt x="252" y="432"/>
                  </a:cubicBezTo>
                  <a:cubicBezTo>
                    <a:pt x="324" y="432"/>
                    <a:pt x="414" y="432"/>
                    <a:pt x="486" y="414"/>
                  </a:cubicBezTo>
                  <a:lnTo>
                    <a:pt x="521" y="396"/>
                  </a:lnTo>
                  <a:cubicBezTo>
                    <a:pt x="593" y="324"/>
                    <a:pt x="611" y="216"/>
                    <a:pt x="593" y="127"/>
                  </a:cubicBezTo>
                  <a:cubicBezTo>
                    <a:pt x="575" y="55"/>
                    <a:pt x="486" y="55"/>
                    <a:pt x="414" y="37"/>
                  </a:cubicBezTo>
                  <a:cubicBezTo>
                    <a:pt x="342" y="1"/>
                    <a:pt x="270" y="1"/>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3"/>
          <p:cNvGrpSpPr/>
          <p:nvPr/>
        </p:nvGrpSpPr>
        <p:grpSpPr>
          <a:xfrm rot="5276730">
            <a:off x="1755191" y="308354"/>
            <a:ext cx="898704" cy="866591"/>
            <a:chOff x="1437500" y="2029350"/>
            <a:chExt cx="654850" cy="631450"/>
          </a:xfrm>
        </p:grpSpPr>
        <p:sp>
          <p:nvSpPr>
            <p:cNvPr id="198" name="Google Shape;198;p3"/>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890" name="Shape 890"/>
        <p:cNvGrpSpPr/>
        <p:nvPr/>
      </p:nvGrpSpPr>
      <p:grpSpPr>
        <a:xfrm>
          <a:off x="0" y="0"/>
          <a:ext cx="0" cy="0"/>
          <a:chOff x="0" y="0"/>
          <a:chExt cx="0" cy="0"/>
        </a:xfrm>
      </p:grpSpPr>
      <p:sp>
        <p:nvSpPr>
          <p:cNvPr id="891" name="Google Shape;891;p21"/>
          <p:cNvSpPr txBox="1"/>
          <p:nvPr>
            <p:ph type="title"/>
          </p:nvPr>
        </p:nvSpPr>
        <p:spPr>
          <a:xfrm>
            <a:off x="540000" y="445025"/>
            <a:ext cx="262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p:txBody>
      </p:sp>
      <p:sp>
        <p:nvSpPr>
          <p:cNvPr id="892" name="Google Shape;892;p21"/>
          <p:cNvSpPr txBox="1"/>
          <p:nvPr>
            <p:ph idx="1" type="subTitle"/>
          </p:nvPr>
        </p:nvSpPr>
        <p:spPr>
          <a:xfrm>
            <a:off x="3637688" y="33551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893" name="Google Shape;893;p21"/>
          <p:cNvSpPr txBox="1"/>
          <p:nvPr>
            <p:ph idx="2" type="subTitle"/>
          </p:nvPr>
        </p:nvSpPr>
        <p:spPr>
          <a:xfrm>
            <a:off x="3394088" y="2603750"/>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94" name="Google Shape;894;p21"/>
          <p:cNvSpPr txBox="1"/>
          <p:nvPr>
            <p:ph idx="3" type="subTitle"/>
          </p:nvPr>
        </p:nvSpPr>
        <p:spPr>
          <a:xfrm>
            <a:off x="772763" y="33551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895" name="Google Shape;895;p21"/>
          <p:cNvSpPr txBox="1"/>
          <p:nvPr>
            <p:ph idx="4" type="subTitle"/>
          </p:nvPr>
        </p:nvSpPr>
        <p:spPr>
          <a:xfrm>
            <a:off x="529163" y="2603775"/>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96" name="Google Shape;896;p21"/>
          <p:cNvSpPr txBox="1"/>
          <p:nvPr>
            <p:ph idx="5" type="subTitle"/>
          </p:nvPr>
        </p:nvSpPr>
        <p:spPr>
          <a:xfrm>
            <a:off x="6502538" y="33551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897" name="Google Shape;897;p21"/>
          <p:cNvSpPr txBox="1"/>
          <p:nvPr>
            <p:ph idx="6" type="subTitle"/>
          </p:nvPr>
        </p:nvSpPr>
        <p:spPr>
          <a:xfrm>
            <a:off x="6258938" y="2603750"/>
            <a:ext cx="23559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98" name="Google Shape;898;p21"/>
          <p:cNvSpPr txBox="1"/>
          <p:nvPr>
            <p:ph hasCustomPrompt="1" idx="7" type="title"/>
          </p:nvPr>
        </p:nvSpPr>
        <p:spPr>
          <a:xfrm>
            <a:off x="738950" y="3920475"/>
            <a:ext cx="19362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lt1"/>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899" name="Google Shape;899;p21"/>
          <p:cNvSpPr txBox="1"/>
          <p:nvPr>
            <p:ph hasCustomPrompt="1" idx="8" type="title"/>
          </p:nvPr>
        </p:nvSpPr>
        <p:spPr>
          <a:xfrm>
            <a:off x="3603838" y="3920475"/>
            <a:ext cx="19362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lt1"/>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sp>
        <p:nvSpPr>
          <p:cNvPr id="900" name="Google Shape;900;p21"/>
          <p:cNvSpPr txBox="1"/>
          <p:nvPr>
            <p:ph hasCustomPrompt="1" idx="9" type="title"/>
          </p:nvPr>
        </p:nvSpPr>
        <p:spPr>
          <a:xfrm>
            <a:off x="6468725" y="3920475"/>
            <a:ext cx="1936200" cy="74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lt1"/>
                </a:solidFill>
              </a:defRPr>
            </a:lvl1pPr>
            <a:lvl2pPr lvl="1"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2pPr>
            <a:lvl3pPr lvl="2"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3pPr>
            <a:lvl4pPr lvl="3"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4pPr>
            <a:lvl5pPr lvl="4"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5pPr>
            <a:lvl6pPr lvl="5"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6pPr>
            <a:lvl7pPr lvl="6"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7pPr>
            <a:lvl8pPr lvl="7"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8pPr>
            <a:lvl9pPr lvl="8" rtl="0" algn="ctr">
              <a:spcBef>
                <a:spcPts val="0"/>
              </a:spcBef>
              <a:spcAft>
                <a:spcPts val="0"/>
              </a:spcAft>
              <a:buClr>
                <a:schemeClr val="accent1"/>
              </a:buClr>
              <a:buSzPts val="3600"/>
              <a:buFont typeface="Montserrat"/>
              <a:buNone/>
              <a:defRPr b="1" sz="3600">
                <a:solidFill>
                  <a:schemeClr val="accent1"/>
                </a:solidFill>
                <a:latin typeface="Montserrat"/>
                <a:ea typeface="Montserrat"/>
                <a:cs typeface="Montserrat"/>
                <a:sym typeface="Montserrat"/>
              </a:defRPr>
            </a:lvl9pPr>
          </a:lstStyle>
          <a:p>
            <a:r>
              <a:t>xx%</a:t>
            </a:r>
          </a:p>
        </p:txBody>
      </p:sp>
      <p:grpSp>
        <p:nvGrpSpPr>
          <p:cNvPr id="901" name="Google Shape;901;p21"/>
          <p:cNvGrpSpPr/>
          <p:nvPr/>
        </p:nvGrpSpPr>
        <p:grpSpPr>
          <a:xfrm flipH="1">
            <a:off x="6541352" y="118241"/>
            <a:ext cx="3307579" cy="1226284"/>
            <a:chOff x="1988225" y="2962450"/>
            <a:chExt cx="777650" cy="288300"/>
          </a:xfrm>
        </p:grpSpPr>
        <p:sp>
          <p:nvSpPr>
            <p:cNvPr id="902" name="Google Shape;902;p21"/>
            <p:cNvSpPr/>
            <p:nvPr/>
          </p:nvSpPr>
          <p:spPr>
            <a:xfrm>
              <a:off x="1988225" y="3063450"/>
              <a:ext cx="695500" cy="181525"/>
            </a:xfrm>
            <a:custGeom>
              <a:rect b="b" l="l" r="r" t="t"/>
              <a:pathLst>
                <a:path extrusionOk="0" h="7261" w="27820">
                  <a:moveTo>
                    <a:pt x="25186" y="1"/>
                  </a:moveTo>
                  <a:cubicBezTo>
                    <a:pt x="24856" y="1"/>
                    <a:pt x="24523" y="66"/>
                    <a:pt x="24210" y="203"/>
                  </a:cubicBezTo>
                  <a:cubicBezTo>
                    <a:pt x="23258" y="616"/>
                    <a:pt x="22665" y="1640"/>
                    <a:pt x="22629" y="2663"/>
                  </a:cubicBezTo>
                  <a:cubicBezTo>
                    <a:pt x="19774" y="2843"/>
                    <a:pt x="16936" y="3292"/>
                    <a:pt x="14099" y="3705"/>
                  </a:cubicBezTo>
                  <a:cubicBezTo>
                    <a:pt x="11207" y="4118"/>
                    <a:pt x="8334" y="4567"/>
                    <a:pt x="5460" y="5106"/>
                  </a:cubicBezTo>
                  <a:cubicBezTo>
                    <a:pt x="3700" y="5429"/>
                    <a:pt x="1958" y="5806"/>
                    <a:pt x="234" y="6219"/>
                  </a:cubicBezTo>
                  <a:cubicBezTo>
                    <a:pt x="162" y="6578"/>
                    <a:pt x="73" y="6920"/>
                    <a:pt x="1" y="7261"/>
                  </a:cubicBezTo>
                  <a:cubicBezTo>
                    <a:pt x="1994" y="6758"/>
                    <a:pt x="3988" y="6327"/>
                    <a:pt x="5963" y="5932"/>
                  </a:cubicBezTo>
                  <a:cubicBezTo>
                    <a:pt x="11513" y="4801"/>
                    <a:pt x="17170" y="4369"/>
                    <a:pt x="22683" y="3274"/>
                  </a:cubicBezTo>
                  <a:cubicBezTo>
                    <a:pt x="22719" y="3454"/>
                    <a:pt x="22773" y="3633"/>
                    <a:pt x="22863" y="3795"/>
                  </a:cubicBezTo>
                  <a:cubicBezTo>
                    <a:pt x="23043" y="4226"/>
                    <a:pt x="23384" y="4567"/>
                    <a:pt x="23833" y="4765"/>
                  </a:cubicBezTo>
                  <a:cubicBezTo>
                    <a:pt x="24190" y="4991"/>
                    <a:pt x="24602" y="5106"/>
                    <a:pt x="25023" y="5106"/>
                  </a:cubicBezTo>
                  <a:cubicBezTo>
                    <a:pt x="25237" y="5106"/>
                    <a:pt x="25453" y="5077"/>
                    <a:pt x="25665" y="5016"/>
                  </a:cubicBezTo>
                  <a:cubicBezTo>
                    <a:pt x="26994" y="4603"/>
                    <a:pt x="27820" y="2987"/>
                    <a:pt x="27461" y="1658"/>
                  </a:cubicBezTo>
                  <a:cubicBezTo>
                    <a:pt x="27176" y="615"/>
                    <a:pt x="26197" y="1"/>
                    <a:pt x="251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1"/>
            <p:cNvSpPr/>
            <p:nvPr/>
          </p:nvSpPr>
          <p:spPr>
            <a:xfrm>
              <a:off x="2625325" y="2989425"/>
              <a:ext cx="97475" cy="119450"/>
            </a:xfrm>
            <a:custGeom>
              <a:rect b="b" l="l" r="r" t="t"/>
              <a:pathLst>
                <a:path extrusionOk="0" h="4778" w="3899">
                  <a:moveTo>
                    <a:pt x="3549" y="1"/>
                  </a:moveTo>
                  <a:cubicBezTo>
                    <a:pt x="3452" y="1"/>
                    <a:pt x="3354" y="52"/>
                    <a:pt x="3305" y="165"/>
                  </a:cubicBezTo>
                  <a:cubicBezTo>
                    <a:pt x="3054" y="757"/>
                    <a:pt x="2677" y="1314"/>
                    <a:pt x="2192" y="1745"/>
                  </a:cubicBezTo>
                  <a:cubicBezTo>
                    <a:pt x="1617" y="2230"/>
                    <a:pt x="953" y="2553"/>
                    <a:pt x="234" y="2715"/>
                  </a:cubicBezTo>
                  <a:cubicBezTo>
                    <a:pt x="91" y="2751"/>
                    <a:pt x="1" y="2912"/>
                    <a:pt x="55" y="3056"/>
                  </a:cubicBezTo>
                  <a:cubicBezTo>
                    <a:pt x="234" y="3559"/>
                    <a:pt x="414" y="4080"/>
                    <a:pt x="576" y="4601"/>
                  </a:cubicBezTo>
                  <a:cubicBezTo>
                    <a:pt x="612" y="4709"/>
                    <a:pt x="713" y="4778"/>
                    <a:pt x="820" y="4778"/>
                  </a:cubicBezTo>
                  <a:cubicBezTo>
                    <a:pt x="871" y="4778"/>
                    <a:pt x="924" y="4762"/>
                    <a:pt x="971" y="4726"/>
                  </a:cubicBezTo>
                  <a:cubicBezTo>
                    <a:pt x="1923" y="4044"/>
                    <a:pt x="2803" y="3433"/>
                    <a:pt x="3467" y="2463"/>
                  </a:cubicBezTo>
                  <a:cubicBezTo>
                    <a:pt x="3844" y="1889"/>
                    <a:pt x="3898" y="1009"/>
                    <a:pt x="3808" y="219"/>
                  </a:cubicBezTo>
                  <a:cubicBezTo>
                    <a:pt x="3788" y="80"/>
                    <a:pt x="3670" y="1"/>
                    <a:pt x="3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1"/>
            <p:cNvSpPr/>
            <p:nvPr/>
          </p:nvSpPr>
          <p:spPr>
            <a:xfrm>
              <a:off x="2642400" y="3130350"/>
              <a:ext cx="110325" cy="96300"/>
            </a:xfrm>
            <a:custGeom>
              <a:rect b="b" l="l" r="r" t="t"/>
              <a:pathLst>
                <a:path extrusionOk="0" h="3852" w="4413">
                  <a:moveTo>
                    <a:pt x="327" y="1"/>
                  </a:moveTo>
                  <a:cubicBezTo>
                    <a:pt x="201" y="1"/>
                    <a:pt x="90" y="98"/>
                    <a:pt x="90" y="239"/>
                  </a:cubicBezTo>
                  <a:cubicBezTo>
                    <a:pt x="72" y="778"/>
                    <a:pt x="36" y="1334"/>
                    <a:pt x="18" y="1873"/>
                  </a:cubicBezTo>
                  <a:cubicBezTo>
                    <a:pt x="0" y="2017"/>
                    <a:pt x="108" y="2142"/>
                    <a:pt x="252" y="2142"/>
                  </a:cubicBezTo>
                  <a:cubicBezTo>
                    <a:pt x="333" y="2139"/>
                    <a:pt x="415" y="2137"/>
                    <a:pt x="496" y="2137"/>
                  </a:cubicBezTo>
                  <a:cubicBezTo>
                    <a:pt x="1154" y="2137"/>
                    <a:pt x="1816" y="2266"/>
                    <a:pt x="2407" y="2538"/>
                  </a:cubicBezTo>
                  <a:cubicBezTo>
                    <a:pt x="3000" y="2825"/>
                    <a:pt x="3538" y="3238"/>
                    <a:pt x="3951" y="3759"/>
                  </a:cubicBezTo>
                  <a:cubicBezTo>
                    <a:pt x="4004" y="3823"/>
                    <a:pt x="4072" y="3851"/>
                    <a:pt x="4139" y="3851"/>
                  </a:cubicBezTo>
                  <a:cubicBezTo>
                    <a:pt x="4278" y="3851"/>
                    <a:pt x="4413" y="3731"/>
                    <a:pt x="4400" y="3561"/>
                  </a:cubicBezTo>
                  <a:cubicBezTo>
                    <a:pt x="4275" y="2789"/>
                    <a:pt x="3969" y="1945"/>
                    <a:pt x="3449" y="1514"/>
                  </a:cubicBezTo>
                  <a:cubicBezTo>
                    <a:pt x="2551" y="760"/>
                    <a:pt x="1527" y="418"/>
                    <a:pt x="431" y="23"/>
                  </a:cubicBezTo>
                  <a:cubicBezTo>
                    <a:pt x="397" y="8"/>
                    <a:pt x="362" y="1"/>
                    <a:pt x="3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1"/>
            <p:cNvSpPr/>
            <p:nvPr/>
          </p:nvSpPr>
          <p:spPr>
            <a:xfrm>
              <a:off x="2635675" y="3084525"/>
              <a:ext cx="112250" cy="63600"/>
            </a:xfrm>
            <a:custGeom>
              <a:rect b="b" l="l" r="r" t="t"/>
              <a:pathLst>
                <a:path extrusionOk="0" h="2544" w="4490">
                  <a:moveTo>
                    <a:pt x="3071" y="1"/>
                  </a:moveTo>
                  <a:cubicBezTo>
                    <a:pt x="2411" y="1"/>
                    <a:pt x="1142" y="81"/>
                    <a:pt x="449" y="150"/>
                  </a:cubicBezTo>
                  <a:cubicBezTo>
                    <a:pt x="180" y="186"/>
                    <a:pt x="0" y="420"/>
                    <a:pt x="36" y="671"/>
                  </a:cubicBezTo>
                  <a:cubicBezTo>
                    <a:pt x="108" y="1102"/>
                    <a:pt x="198" y="1749"/>
                    <a:pt x="269" y="2162"/>
                  </a:cubicBezTo>
                  <a:cubicBezTo>
                    <a:pt x="302" y="2375"/>
                    <a:pt x="485" y="2543"/>
                    <a:pt x="708" y="2543"/>
                  </a:cubicBezTo>
                  <a:cubicBezTo>
                    <a:pt x="729" y="2543"/>
                    <a:pt x="751" y="2542"/>
                    <a:pt x="772" y="2539"/>
                  </a:cubicBezTo>
                  <a:cubicBezTo>
                    <a:pt x="1922" y="2413"/>
                    <a:pt x="3107" y="1659"/>
                    <a:pt x="4167" y="1012"/>
                  </a:cubicBezTo>
                  <a:cubicBezTo>
                    <a:pt x="4490" y="797"/>
                    <a:pt x="4418" y="294"/>
                    <a:pt x="4041" y="186"/>
                  </a:cubicBezTo>
                  <a:lnTo>
                    <a:pt x="3466" y="24"/>
                  </a:lnTo>
                  <a:cubicBezTo>
                    <a:pt x="3409" y="8"/>
                    <a:pt x="3267" y="1"/>
                    <a:pt x="3071" y="1"/>
                  </a:cubicBezTo>
                  <a:close/>
                </a:path>
              </a:pathLst>
            </a:custGeom>
            <a:solidFill>
              <a:srgbClr val="EF6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1"/>
            <p:cNvSpPr/>
            <p:nvPr/>
          </p:nvSpPr>
          <p:spPr>
            <a:xfrm>
              <a:off x="2698075" y="2962450"/>
              <a:ext cx="35900" cy="30400"/>
            </a:xfrm>
            <a:custGeom>
              <a:rect b="b" l="l" r="r" t="t"/>
              <a:pathLst>
                <a:path extrusionOk="0" h="1216" w="1436">
                  <a:moveTo>
                    <a:pt x="785" y="1"/>
                  </a:moveTo>
                  <a:cubicBezTo>
                    <a:pt x="763" y="1"/>
                    <a:pt x="741" y="2"/>
                    <a:pt x="719" y="4"/>
                  </a:cubicBezTo>
                  <a:cubicBezTo>
                    <a:pt x="180" y="76"/>
                    <a:pt x="0" y="759"/>
                    <a:pt x="431" y="1082"/>
                  </a:cubicBezTo>
                  <a:cubicBezTo>
                    <a:pt x="543" y="1174"/>
                    <a:pt x="670" y="1216"/>
                    <a:pt x="793" y="1216"/>
                  </a:cubicBezTo>
                  <a:cubicBezTo>
                    <a:pt x="1125" y="1216"/>
                    <a:pt x="1436" y="918"/>
                    <a:pt x="1383" y="525"/>
                  </a:cubicBezTo>
                  <a:cubicBezTo>
                    <a:pt x="1350" y="224"/>
                    <a:pt x="1082" y="1"/>
                    <a:pt x="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1"/>
            <p:cNvSpPr/>
            <p:nvPr/>
          </p:nvSpPr>
          <p:spPr>
            <a:xfrm>
              <a:off x="2725000" y="3084475"/>
              <a:ext cx="36375" cy="30225"/>
            </a:xfrm>
            <a:custGeom>
              <a:rect b="b" l="l" r="r" t="t"/>
              <a:pathLst>
                <a:path extrusionOk="0" h="1209" w="1455">
                  <a:moveTo>
                    <a:pt x="813" y="1"/>
                  </a:moveTo>
                  <a:cubicBezTo>
                    <a:pt x="782" y="1"/>
                    <a:pt x="751" y="3"/>
                    <a:pt x="719" y="8"/>
                  </a:cubicBezTo>
                  <a:cubicBezTo>
                    <a:pt x="181" y="62"/>
                    <a:pt x="1" y="745"/>
                    <a:pt x="432" y="1086"/>
                  </a:cubicBezTo>
                  <a:cubicBezTo>
                    <a:pt x="545" y="1171"/>
                    <a:pt x="670" y="1209"/>
                    <a:pt x="792" y="1209"/>
                  </a:cubicBezTo>
                  <a:cubicBezTo>
                    <a:pt x="1136" y="1209"/>
                    <a:pt x="1455" y="909"/>
                    <a:pt x="1402" y="511"/>
                  </a:cubicBezTo>
                  <a:cubicBezTo>
                    <a:pt x="1353" y="219"/>
                    <a:pt x="1099" y="1"/>
                    <a:pt x="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1"/>
            <p:cNvSpPr/>
            <p:nvPr/>
          </p:nvSpPr>
          <p:spPr>
            <a:xfrm>
              <a:off x="2729500" y="3220525"/>
              <a:ext cx="36375" cy="30225"/>
            </a:xfrm>
            <a:custGeom>
              <a:rect b="b" l="l" r="r" t="t"/>
              <a:pathLst>
                <a:path extrusionOk="0" h="1209" w="1455">
                  <a:moveTo>
                    <a:pt x="812" y="0"/>
                  </a:moveTo>
                  <a:cubicBezTo>
                    <a:pt x="781" y="0"/>
                    <a:pt x="750" y="3"/>
                    <a:pt x="719" y="8"/>
                  </a:cubicBezTo>
                  <a:cubicBezTo>
                    <a:pt x="180" y="62"/>
                    <a:pt x="1" y="744"/>
                    <a:pt x="432" y="1086"/>
                  </a:cubicBezTo>
                  <a:cubicBezTo>
                    <a:pt x="545" y="1170"/>
                    <a:pt x="670" y="1208"/>
                    <a:pt x="792" y="1208"/>
                  </a:cubicBezTo>
                  <a:cubicBezTo>
                    <a:pt x="1136" y="1208"/>
                    <a:pt x="1454" y="909"/>
                    <a:pt x="1401" y="511"/>
                  </a:cubicBezTo>
                  <a:cubicBezTo>
                    <a:pt x="1353" y="219"/>
                    <a:pt x="109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1"/>
            <p:cNvSpPr/>
            <p:nvPr/>
          </p:nvSpPr>
          <p:spPr>
            <a:xfrm>
              <a:off x="2610075" y="3049175"/>
              <a:ext cx="60625" cy="151800"/>
            </a:xfrm>
            <a:custGeom>
              <a:rect b="b" l="l" r="r" t="t"/>
              <a:pathLst>
                <a:path extrusionOk="0" h="6072" w="2425">
                  <a:moveTo>
                    <a:pt x="3" y="127"/>
                  </a:moveTo>
                  <a:cubicBezTo>
                    <a:pt x="2" y="127"/>
                    <a:pt x="1" y="127"/>
                    <a:pt x="0" y="127"/>
                  </a:cubicBezTo>
                  <a:lnTo>
                    <a:pt x="3" y="127"/>
                  </a:lnTo>
                  <a:close/>
                  <a:moveTo>
                    <a:pt x="908" y="1"/>
                  </a:moveTo>
                  <a:cubicBezTo>
                    <a:pt x="905" y="1"/>
                    <a:pt x="901" y="1"/>
                    <a:pt x="898" y="2"/>
                  </a:cubicBezTo>
                  <a:lnTo>
                    <a:pt x="3" y="127"/>
                  </a:lnTo>
                  <a:lnTo>
                    <a:pt x="3" y="127"/>
                  </a:lnTo>
                  <a:cubicBezTo>
                    <a:pt x="4" y="127"/>
                    <a:pt x="4" y="127"/>
                    <a:pt x="5" y="127"/>
                  </a:cubicBezTo>
                  <a:cubicBezTo>
                    <a:pt x="191" y="127"/>
                    <a:pt x="845" y="2159"/>
                    <a:pt x="898" y="2408"/>
                  </a:cubicBezTo>
                  <a:cubicBezTo>
                    <a:pt x="1132" y="3611"/>
                    <a:pt x="1114" y="4869"/>
                    <a:pt x="862" y="6072"/>
                  </a:cubicBezTo>
                  <a:lnTo>
                    <a:pt x="1760" y="5946"/>
                  </a:lnTo>
                  <a:cubicBezTo>
                    <a:pt x="2425" y="5856"/>
                    <a:pt x="2066" y="2031"/>
                    <a:pt x="1904" y="1618"/>
                  </a:cubicBezTo>
                  <a:cubicBezTo>
                    <a:pt x="1815" y="1387"/>
                    <a:pt x="1166"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21"/>
          <p:cNvGrpSpPr/>
          <p:nvPr/>
        </p:nvGrpSpPr>
        <p:grpSpPr>
          <a:xfrm rot="-3346188">
            <a:off x="4624190" y="69060"/>
            <a:ext cx="1471936" cy="1419355"/>
            <a:chOff x="1437500" y="2029350"/>
            <a:chExt cx="654850" cy="631450"/>
          </a:xfrm>
        </p:grpSpPr>
        <p:sp>
          <p:nvSpPr>
            <p:cNvPr id="911" name="Google Shape;911;p21"/>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1"/>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1"/>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
    <p:spTree>
      <p:nvGrpSpPr>
        <p:cNvPr id="914" name="Shape 914"/>
        <p:cNvGrpSpPr/>
        <p:nvPr/>
      </p:nvGrpSpPr>
      <p:grpSpPr>
        <a:xfrm>
          <a:off x="0" y="0"/>
          <a:ext cx="0" cy="0"/>
          <a:chOff x="0" y="0"/>
          <a:chExt cx="0" cy="0"/>
        </a:xfrm>
      </p:grpSpPr>
      <p:sp>
        <p:nvSpPr>
          <p:cNvPr id="915" name="Google Shape;915;p22"/>
          <p:cNvSpPr/>
          <p:nvPr/>
        </p:nvSpPr>
        <p:spPr>
          <a:xfrm>
            <a:off x="3375322" y="1936225"/>
            <a:ext cx="2393400" cy="2450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2"/>
          <p:cNvSpPr/>
          <p:nvPr/>
        </p:nvSpPr>
        <p:spPr>
          <a:xfrm>
            <a:off x="6198000" y="1936225"/>
            <a:ext cx="2393400" cy="2450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2"/>
          <p:cNvSpPr/>
          <p:nvPr/>
        </p:nvSpPr>
        <p:spPr>
          <a:xfrm>
            <a:off x="540000" y="1936225"/>
            <a:ext cx="2393400" cy="2450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2"/>
          <p:cNvSpPr txBox="1"/>
          <p:nvPr>
            <p:ph type="title"/>
          </p:nvPr>
        </p:nvSpPr>
        <p:spPr>
          <a:xfrm>
            <a:off x="540000" y="445025"/>
            <a:ext cx="4304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
        <p:nvSpPr>
          <p:cNvPr id="919" name="Google Shape;919;p22"/>
          <p:cNvSpPr txBox="1"/>
          <p:nvPr>
            <p:ph idx="1" type="subTitle"/>
          </p:nvPr>
        </p:nvSpPr>
        <p:spPr>
          <a:xfrm>
            <a:off x="3637672" y="31309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920" name="Google Shape;920;p22"/>
          <p:cNvSpPr txBox="1"/>
          <p:nvPr>
            <p:ph idx="2" type="subTitle"/>
          </p:nvPr>
        </p:nvSpPr>
        <p:spPr>
          <a:xfrm>
            <a:off x="3498172" y="3487900"/>
            <a:ext cx="2147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FFFFFF"/>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921" name="Google Shape;921;p22"/>
          <p:cNvSpPr txBox="1"/>
          <p:nvPr>
            <p:ph idx="3" type="subTitle"/>
          </p:nvPr>
        </p:nvSpPr>
        <p:spPr>
          <a:xfrm>
            <a:off x="802350" y="31309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922" name="Google Shape;922;p22"/>
          <p:cNvSpPr txBox="1"/>
          <p:nvPr>
            <p:ph idx="4" type="subTitle"/>
          </p:nvPr>
        </p:nvSpPr>
        <p:spPr>
          <a:xfrm>
            <a:off x="662850" y="3487925"/>
            <a:ext cx="2147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923" name="Google Shape;923;p22"/>
          <p:cNvSpPr txBox="1"/>
          <p:nvPr>
            <p:ph idx="5" type="subTitle"/>
          </p:nvPr>
        </p:nvSpPr>
        <p:spPr>
          <a:xfrm>
            <a:off x="6460350" y="3130900"/>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924" name="Google Shape;924;p22"/>
          <p:cNvSpPr txBox="1"/>
          <p:nvPr>
            <p:ph idx="6" type="subTitle"/>
          </p:nvPr>
        </p:nvSpPr>
        <p:spPr>
          <a:xfrm>
            <a:off x="6320850" y="3487900"/>
            <a:ext cx="2147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FFFFFF"/>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925" name="Google Shape;925;p22"/>
          <p:cNvGrpSpPr/>
          <p:nvPr/>
        </p:nvGrpSpPr>
        <p:grpSpPr>
          <a:xfrm rot="1029880">
            <a:off x="5985879" y="392857"/>
            <a:ext cx="3879137" cy="1070826"/>
            <a:chOff x="1222300" y="268475"/>
            <a:chExt cx="4562800" cy="1259550"/>
          </a:xfrm>
        </p:grpSpPr>
        <p:sp>
          <p:nvSpPr>
            <p:cNvPr id="926" name="Google Shape;926;p22"/>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2"/>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2"/>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2"/>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2"/>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2"/>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2"/>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22"/>
          <p:cNvGrpSpPr/>
          <p:nvPr/>
        </p:nvGrpSpPr>
        <p:grpSpPr>
          <a:xfrm rot="5610892">
            <a:off x="8302466" y="-493867"/>
            <a:ext cx="872216" cy="1573669"/>
            <a:chOff x="788450" y="657725"/>
            <a:chExt cx="666750" cy="1065175"/>
          </a:xfrm>
        </p:grpSpPr>
        <p:sp>
          <p:nvSpPr>
            <p:cNvPr id="934" name="Google Shape;934;p22"/>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8900">
              <a:solidFill>
                <a:srgbClr val="807B88"/>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2"/>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2"/>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2"/>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2"/>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2"/>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2"/>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2"/>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2"/>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2"/>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3_1_1">
    <p:spTree>
      <p:nvGrpSpPr>
        <p:cNvPr id="944" name="Shape 944"/>
        <p:cNvGrpSpPr/>
        <p:nvPr/>
      </p:nvGrpSpPr>
      <p:grpSpPr>
        <a:xfrm>
          <a:off x="0" y="0"/>
          <a:ext cx="0" cy="0"/>
          <a:chOff x="0" y="0"/>
          <a:chExt cx="0" cy="0"/>
        </a:xfrm>
      </p:grpSpPr>
      <p:grpSp>
        <p:nvGrpSpPr>
          <p:cNvPr id="945" name="Google Shape;945;p23"/>
          <p:cNvGrpSpPr/>
          <p:nvPr/>
        </p:nvGrpSpPr>
        <p:grpSpPr>
          <a:xfrm flipH="1" rot="10110579">
            <a:off x="6689768" y="1218729"/>
            <a:ext cx="3255714" cy="3244152"/>
            <a:chOff x="2068575" y="2920225"/>
            <a:chExt cx="1675400" cy="1669450"/>
          </a:xfrm>
        </p:grpSpPr>
        <p:sp>
          <p:nvSpPr>
            <p:cNvPr id="946" name="Google Shape;946;p23"/>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3"/>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23"/>
          <p:cNvGrpSpPr/>
          <p:nvPr/>
        </p:nvGrpSpPr>
        <p:grpSpPr>
          <a:xfrm>
            <a:off x="53023" y="1298750"/>
            <a:ext cx="2230024" cy="3767299"/>
            <a:chOff x="53023" y="1298750"/>
            <a:chExt cx="2230024" cy="3767299"/>
          </a:xfrm>
        </p:grpSpPr>
        <p:sp>
          <p:nvSpPr>
            <p:cNvPr id="949" name="Google Shape;949;p23"/>
            <p:cNvSpPr/>
            <p:nvPr/>
          </p:nvSpPr>
          <p:spPr>
            <a:xfrm>
              <a:off x="1189706" y="3141772"/>
              <a:ext cx="933792" cy="1779526"/>
            </a:xfrm>
            <a:custGeom>
              <a:rect b="b" l="l" r="r" t="t"/>
              <a:pathLst>
                <a:path extrusionOk="0" h="40559" w="21283">
                  <a:moveTo>
                    <a:pt x="5649" y="1"/>
                  </a:moveTo>
                  <a:cubicBezTo>
                    <a:pt x="5241" y="1"/>
                    <a:pt x="4830" y="30"/>
                    <a:pt x="4419" y="89"/>
                  </a:cubicBezTo>
                  <a:cubicBezTo>
                    <a:pt x="3665" y="214"/>
                    <a:pt x="2354" y="502"/>
                    <a:pt x="2354" y="1454"/>
                  </a:cubicBezTo>
                  <a:cubicBezTo>
                    <a:pt x="2282" y="1543"/>
                    <a:pt x="2228" y="1615"/>
                    <a:pt x="2156" y="1705"/>
                  </a:cubicBezTo>
                  <a:cubicBezTo>
                    <a:pt x="1330" y="2819"/>
                    <a:pt x="899" y="4166"/>
                    <a:pt x="917" y="5566"/>
                  </a:cubicBezTo>
                  <a:cubicBezTo>
                    <a:pt x="917" y="7093"/>
                    <a:pt x="1061" y="8655"/>
                    <a:pt x="1132" y="10182"/>
                  </a:cubicBezTo>
                  <a:cubicBezTo>
                    <a:pt x="1438" y="16468"/>
                    <a:pt x="1527" y="22754"/>
                    <a:pt x="1150" y="29039"/>
                  </a:cubicBezTo>
                  <a:cubicBezTo>
                    <a:pt x="935" y="32577"/>
                    <a:pt x="576" y="36079"/>
                    <a:pt x="19" y="39581"/>
                  </a:cubicBezTo>
                  <a:cubicBezTo>
                    <a:pt x="1" y="39725"/>
                    <a:pt x="91" y="39851"/>
                    <a:pt x="216" y="39941"/>
                  </a:cubicBezTo>
                  <a:lnTo>
                    <a:pt x="1438" y="40497"/>
                  </a:lnTo>
                  <a:cubicBezTo>
                    <a:pt x="1503" y="40539"/>
                    <a:pt x="1573" y="40558"/>
                    <a:pt x="1643" y="40558"/>
                  </a:cubicBezTo>
                  <a:cubicBezTo>
                    <a:pt x="1844" y="40558"/>
                    <a:pt x="2035" y="40401"/>
                    <a:pt x="2048" y="40174"/>
                  </a:cubicBezTo>
                  <a:cubicBezTo>
                    <a:pt x="2336" y="35523"/>
                    <a:pt x="4203" y="31194"/>
                    <a:pt x="5443" y="26758"/>
                  </a:cubicBezTo>
                  <a:cubicBezTo>
                    <a:pt x="6053" y="24531"/>
                    <a:pt x="6448" y="22251"/>
                    <a:pt x="6628" y="19952"/>
                  </a:cubicBezTo>
                  <a:cubicBezTo>
                    <a:pt x="6825" y="17635"/>
                    <a:pt x="6861" y="15318"/>
                    <a:pt x="7023" y="13002"/>
                  </a:cubicBezTo>
                  <a:cubicBezTo>
                    <a:pt x="7149" y="10900"/>
                    <a:pt x="7472" y="8817"/>
                    <a:pt x="8011" y="6788"/>
                  </a:cubicBezTo>
                  <a:cubicBezTo>
                    <a:pt x="8244" y="7290"/>
                    <a:pt x="8478" y="7793"/>
                    <a:pt x="8729" y="8278"/>
                  </a:cubicBezTo>
                  <a:cubicBezTo>
                    <a:pt x="9250" y="9338"/>
                    <a:pt x="9825" y="10344"/>
                    <a:pt x="10453" y="11331"/>
                  </a:cubicBezTo>
                  <a:cubicBezTo>
                    <a:pt x="11118" y="12337"/>
                    <a:pt x="11854" y="13289"/>
                    <a:pt x="12662" y="14187"/>
                  </a:cubicBezTo>
                  <a:cubicBezTo>
                    <a:pt x="13381" y="14977"/>
                    <a:pt x="14135" y="15713"/>
                    <a:pt x="14907" y="16468"/>
                  </a:cubicBezTo>
                  <a:lnTo>
                    <a:pt x="15715" y="17671"/>
                  </a:lnTo>
                  <a:cubicBezTo>
                    <a:pt x="15985" y="18066"/>
                    <a:pt x="16236" y="18479"/>
                    <a:pt x="16523" y="18856"/>
                  </a:cubicBezTo>
                  <a:cubicBezTo>
                    <a:pt x="16649" y="19162"/>
                    <a:pt x="16721" y="19503"/>
                    <a:pt x="16775" y="19844"/>
                  </a:cubicBezTo>
                  <a:cubicBezTo>
                    <a:pt x="16667" y="20329"/>
                    <a:pt x="16541" y="20814"/>
                    <a:pt x="16470" y="21317"/>
                  </a:cubicBezTo>
                  <a:cubicBezTo>
                    <a:pt x="16200" y="22718"/>
                    <a:pt x="16021" y="24118"/>
                    <a:pt x="15859" y="25537"/>
                  </a:cubicBezTo>
                  <a:cubicBezTo>
                    <a:pt x="15536" y="28447"/>
                    <a:pt x="15194" y="31338"/>
                    <a:pt x="14889" y="34248"/>
                  </a:cubicBezTo>
                  <a:cubicBezTo>
                    <a:pt x="14799" y="35038"/>
                    <a:pt x="14728" y="35828"/>
                    <a:pt x="14656" y="36636"/>
                  </a:cubicBezTo>
                  <a:cubicBezTo>
                    <a:pt x="14584" y="37265"/>
                    <a:pt x="14548" y="37893"/>
                    <a:pt x="14548" y="38540"/>
                  </a:cubicBezTo>
                  <a:cubicBezTo>
                    <a:pt x="14458" y="38971"/>
                    <a:pt x="14440" y="39402"/>
                    <a:pt x="14512" y="39833"/>
                  </a:cubicBezTo>
                  <a:cubicBezTo>
                    <a:pt x="14530" y="40030"/>
                    <a:pt x="14656" y="40174"/>
                    <a:pt x="14835" y="40246"/>
                  </a:cubicBezTo>
                  <a:cubicBezTo>
                    <a:pt x="14970" y="40372"/>
                    <a:pt x="15140" y="40435"/>
                    <a:pt x="15309" y="40435"/>
                  </a:cubicBezTo>
                  <a:cubicBezTo>
                    <a:pt x="15500" y="40435"/>
                    <a:pt x="15689" y="40354"/>
                    <a:pt x="15823" y="40192"/>
                  </a:cubicBezTo>
                  <a:cubicBezTo>
                    <a:pt x="15895" y="40138"/>
                    <a:pt x="15949" y="40066"/>
                    <a:pt x="15967" y="39977"/>
                  </a:cubicBezTo>
                  <a:lnTo>
                    <a:pt x="15967" y="39959"/>
                  </a:lnTo>
                  <a:cubicBezTo>
                    <a:pt x="16003" y="39851"/>
                    <a:pt x="16039" y="39743"/>
                    <a:pt x="16057" y="39617"/>
                  </a:cubicBezTo>
                  <a:cubicBezTo>
                    <a:pt x="16829" y="36457"/>
                    <a:pt x="17619" y="33314"/>
                    <a:pt x="18391" y="30153"/>
                  </a:cubicBezTo>
                  <a:cubicBezTo>
                    <a:pt x="19199" y="26866"/>
                    <a:pt x="20115" y="23580"/>
                    <a:pt x="20816" y="20275"/>
                  </a:cubicBezTo>
                  <a:cubicBezTo>
                    <a:pt x="21121" y="18892"/>
                    <a:pt x="21283" y="17438"/>
                    <a:pt x="20959" y="16019"/>
                  </a:cubicBezTo>
                  <a:cubicBezTo>
                    <a:pt x="20708" y="15049"/>
                    <a:pt x="20313" y="14115"/>
                    <a:pt x="19774" y="13271"/>
                  </a:cubicBezTo>
                  <a:cubicBezTo>
                    <a:pt x="18679" y="11493"/>
                    <a:pt x="17206" y="10002"/>
                    <a:pt x="15877" y="8404"/>
                  </a:cubicBezTo>
                  <a:cubicBezTo>
                    <a:pt x="14728" y="7021"/>
                    <a:pt x="13542" y="5441"/>
                    <a:pt x="13309" y="3609"/>
                  </a:cubicBezTo>
                  <a:cubicBezTo>
                    <a:pt x="13075" y="3555"/>
                    <a:pt x="12842" y="3501"/>
                    <a:pt x="12608" y="3447"/>
                  </a:cubicBezTo>
                  <a:cubicBezTo>
                    <a:pt x="10939" y="1263"/>
                    <a:pt x="8349" y="1"/>
                    <a:pt x="5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3"/>
            <p:cNvSpPr/>
            <p:nvPr/>
          </p:nvSpPr>
          <p:spPr>
            <a:xfrm>
              <a:off x="1792086" y="4851588"/>
              <a:ext cx="241181" cy="214461"/>
            </a:xfrm>
            <a:custGeom>
              <a:rect b="b" l="l" r="r" t="t"/>
              <a:pathLst>
                <a:path extrusionOk="0" h="4888" w="5497">
                  <a:moveTo>
                    <a:pt x="323" y="139"/>
                  </a:moveTo>
                  <a:cubicBezTo>
                    <a:pt x="317" y="146"/>
                    <a:pt x="312" y="154"/>
                    <a:pt x="306" y="162"/>
                  </a:cubicBezTo>
                  <a:cubicBezTo>
                    <a:pt x="312" y="154"/>
                    <a:pt x="318" y="146"/>
                    <a:pt x="323" y="139"/>
                  </a:cubicBezTo>
                  <a:close/>
                  <a:moveTo>
                    <a:pt x="450" y="1"/>
                  </a:moveTo>
                  <a:lnTo>
                    <a:pt x="414" y="37"/>
                  </a:lnTo>
                  <a:cubicBezTo>
                    <a:pt x="387" y="63"/>
                    <a:pt x="361" y="90"/>
                    <a:pt x="334" y="124"/>
                  </a:cubicBezTo>
                  <a:lnTo>
                    <a:pt x="334" y="124"/>
                  </a:lnTo>
                  <a:cubicBezTo>
                    <a:pt x="346" y="107"/>
                    <a:pt x="354" y="95"/>
                    <a:pt x="354" y="95"/>
                  </a:cubicBezTo>
                  <a:lnTo>
                    <a:pt x="354" y="95"/>
                  </a:lnTo>
                  <a:cubicBezTo>
                    <a:pt x="354" y="95"/>
                    <a:pt x="345" y="107"/>
                    <a:pt x="323" y="139"/>
                  </a:cubicBezTo>
                  <a:lnTo>
                    <a:pt x="323" y="139"/>
                  </a:lnTo>
                  <a:cubicBezTo>
                    <a:pt x="327" y="134"/>
                    <a:pt x="330" y="129"/>
                    <a:pt x="334" y="124"/>
                  </a:cubicBezTo>
                  <a:lnTo>
                    <a:pt x="334" y="124"/>
                  </a:lnTo>
                  <a:cubicBezTo>
                    <a:pt x="309" y="160"/>
                    <a:pt x="270" y="216"/>
                    <a:pt x="270" y="216"/>
                  </a:cubicBezTo>
                  <a:cubicBezTo>
                    <a:pt x="198" y="324"/>
                    <a:pt x="145" y="468"/>
                    <a:pt x="109" y="593"/>
                  </a:cubicBezTo>
                  <a:cubicBezTo>
                    <a:pt x="55" y="737"/>
                    <a:pt x="37" y="863"/>
                    <a:pt x="19" y="1007"/>
                  </a:cubicBezTo>
                  <a:cubicBezTo>
                    <a:pt x="1" y="1150"/>
                    <a:pt x="37" y="1294"/>
                    <a:pt x="91" y="1438"/>
                  </a:cubicBezTo>
                  <a:cubicBezTo>
                    <a:pt x="127" y="1581"/>
                    <a:pt x="163" y="1725"/>
                    <a:pt x="216" y="1887"/>
                  </a:cubicBezTo>
                  <a:cubicBezTo>
                    <a:pt x="234" y="1958"/>
                    <a:pt x="270" y="2030"/>
                    <a:pt x="288" y="2120"/>
                  </a:cubicBezTo>
                  <a:cubicBezTo>
                    <a:pt x="288" y="2120"/>
                    <a:pt x="288" y="2120"/>
                    <a:pt x="288" y="2138"/>
                  </a:cubicBezTo>
                  <a:cubicBezTo>
                    <a:pt x="378" y="2910"/>
                    <a:pt x="468" y="3700"/>
                    <a:pt x="558" y="4491"/>
                  </a:cubicBezTo>
                  <a:lnTo>
                    <a:pt x="1240" y="4455"/>
                  </a:lnTo>
                  <a:lnTo>
                    <a:pt x="1168" y="2048"/>
                  </a:lnTo>
                  <a:lnTo>
                    <a:pt x="1168" y="2048"/>
                  </a:lnTo>
                  <a:cubicBezTo>
                    <a:pt x="1510" y="2282"/>
                    <a:pt x="1815" y="2569"/>
                    <a:pt x="2084" y="2892"/>
                  </a:cubicBezTo>
                  <a:cubicBezTo>
                    <a:pt x="2700" y="3649"/>
                    <a:pt x="2816" y="4887"/>
                    <a:pt x="4035" y="4887"/>
                  </a:cubicBezTo>
                  <a:cubicBezTo>
                    <a:pt x="4061" y="4887"/>
                    <a:pt x="4087" y="4887"/>
                    <a:pt x="4114" y="4886"/>
                  </a:cubicBezTo>
                  <a:lnTo>
                    <a:pt x="5496" y="4832"/>
                  </a:lnTo>
                  <a:cubicBezTo>
                    <a:pt x="5496" y="4329"/>
                    <a:pt x="5461" y="3826"/>
                    <a:pt x="5407" y="3323"/>
                  </a:cubicBezTo>
                  <a:cubicBezTo>
                    <a:pt x="5245" y="2928"/>
                    <a:pt x="4904" y="2874"/>
                    <a:pt x="4563" y="2731"/>
                  </a:cubicBezTo>
                  <a:cubicBezTo>
                    <a:pt x="3808" y="2425"/>
                    <a:pt x="3216" y="1491"/>
                    <a:pt x="2713" y="737"/>
                  </a:cubicBezTo>
                  <a:lnTo>
                    <a:pt x="2713" y="701"/>
                  </a:lnTo>
                  <a:cubicBezTo>
                    <a:pt x="2336" y="701"/>
                    <a:pt x="1958" y="647"/>
                    <a:pt x="1599" y="540"/>
                  </a:cubicBezTo>
                  <a:cubicBezTo>
                    <a:pt x="1186" y="414"/>
                    <a:pt x="809" y="234"/>
                    <a:pt x="4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3"/>
            <p:cNvSpPr/>
            <p:nvPr/>
          </p:nvSpPr>
          <p:spPr>
            <a:xfrm>
              <a:off x="1170418" y="4821665"/>
              <a:ext cx="218278" cy="244296"/>
            </a:xfrm>
            <a:custGeom>
              <a:rect b="b" l="l" r="r" t="t"/>
              <a:pathLst>
                <a:path extrusionOk="0" h="5568" w="4975">
                  <a:moveTo>
                    <a:pt x="611" y="0"/>
                  </a:moveTo>
                  <a:lnTo>
                    <a:pt x="575" y="18"/>
                  </a:lnTo>
                  <a:cubicBezTo>
                    <a:pt x="554" y="39"/>
                    <a:pt x="534" y="59"/>
                    <a:pt x="513" y="83"/>
                  </a:cubicBezTo>
                  <a:lnTo>
                    <a:pt x="513" y="83"/>
                  </a:lnTo>
                  <a:cubicBezTo>
                    <a:pt x="517" y="78"/>
                    <a:pt x="517" y="76"/>
                    <a:pt x="516" y="76"/>
                  </a:cubicBezTo>
                  <a:lnTo>
                    <a:pt x="516" y="76"/>
                  </a:lnTo>
                  <a:cubicBezTo>
                    <a:pt x="508" y="76"/>
                    <a:pt x="411" y="181"/>
                    <a:pt x="412" y="181"/>
                  </a:cubicBezTo>
                  <a:cubicBezTo>
                    <a:pt x="412" y="181"/>
                    <a:pt x="412" y="181"/>
                    <a:pt x="413" y="180"/>
                  </a:cubicBezTo>
                  <a:lnTo>
                    <a:pt x="413" y="180"/>
                  </a:lnTo>
                  <a:cubicBezTo>
                    <a:pt x="323" y="288"/>
                    <a:pt x="234" y="413"/>
                    <a:pt x="180" y="539"/>
                  </a:cubicBezTo>
                  <a:cubicBezTo>
                    <a:pt x="108" y="665"/>
                    <a:pt x="72" y="791"/>
                    <a:pt x="36" y="934"/>
                  </a:cubicBezTo>
                  <a:cubicBezTo>
                    <a:pt x="0" y="1078"/>
                    <a:pt x="0" y="1222"/>
                    <a:pt x="36" y="1365"/>
                  </a:cubicBezTo>
                  <a:cubicBezTo>
                    <a:pt x="54" y="1509"/>
                    <a:pt x="72" y="1671"/>
                    <a:pt x="90" y="1814"/>
                  </a:cubicBezTo>
                  <a:cubicBezTo>
                    <a:pt x="90" y="1886"/>
                    <a:pt x="108" y="1976"/>
                    <a:pt x="126" y="2048"/>
                  </a:cubicBezTo>
                  <a:lnTo>
                    <a:pt x="126" y="2066"/>
                  </a:lnTo>
                  <a:lnTo>
                    <a:pt x="18" y="4436"/>
                  </a:lnTo>
                  <a:lnTo>
                    <a:pt x="700" y="4508"/>
                  </a:lnTo>
                  <a:lnTo>
                    <a:pt x="988" y="2120"/>
                  </a:lnTo>
                  <a:cubicBezTo>
                    <a:pt x="1293" y="2407"/>
                    <a:pt x="1563" y="2748"/>
                    <a:pt x="1760" y="3107"/>
                  </a:cubicBezTo>
                  <a:cubicBezTo>
                    <a:pt x="2263" y="3969"/>
                    <a:pt x="2155" y="5245"/>
                    <a:pt x="3448" y="5406"/>
                  </a:cubicBezTo>
                  <a:lnTo>
                    <a:pt x="4813" y="5568"/>
                  </a:lnTo>
                  <a:cubicBezTo>
                    <a:pt x="4903" y="5065"/>
                    <a:pt x="4957" y="4562"/>
                    <a:pt x="4975" y="4059"/>
                  </a:cubicBezTo>
                  <a:cubicBezTo>
                    <a:pt x="4885" y="3646"/>
                    <a:pt x="4544" y="3538"/>
                    <a:pt x="4238" y="3359"/>
                  </a:cubicBezTo>
                  <a:cubicBezTo>
                    <a:pt x="3538" y="2928"/>
                    <a:pt x="3089" y="1922"/>
                    <a:pt x="2730" y="1096"/>
                  </a:cubicBezTo>
                  <a:lnTo>
                    <a:pt x="2730" y="1060"/>
                  </a:lnTo>
                  <a:cubicBezTo>
                    <a:pt x="2353" y="1006"/>
                    <a:pt x="1994" y="880"/>
                    <a:pt x="1652" y="719"/>
                  </a:cubicBezTo>
                  <a:cubicBezTo>
                    <a:pt x="1275" y="521"/>
                    <a:pt x="934" y="288"/>
                    <a:pt x="6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3"/>
            <p:cNvSpPr/>
            <p:nvPr/>
          </p:nvSpPr>
          <p:spPr>
            <a:xfrm>
              <a:off x="1688892" y="1625664"/>
              <a:ext cx="404264" cy="445244"/>
            </a:xfrm>
            <a:custGeom>
              <a:rect b="b" l="l" r="r" t="t"/>
              <a:pathLst>
                <a:path extrusionOk="0" h="10148" w="9214">
                  <a:moveTo>
                    <a:pt x="2371" y="0"/>
                  </a:moveTo>
                  <a:cubicBezTo>
                    <a:pt x="1670" y="1670"/>
                    <a:pt x="952" y="3359"/>
                    <a:pt x="216" y="5029"/>
                  </a:cubicBezTo>
                  <a:cubicBezTo>
                    <a:pt x="72" y="5262"/>
                    <a:pt x="0" y="5532"/>
                    <a:pt x="0" y="5819"/>
                  </a:cubicBezTo>
                  <a:cubicBezTo>
                    <a:pt x="54" y="6609"/>
                    <a:pt x="5011" y="9806"/>
                    <a:pt x="4777" y="10147"/>
                  </a:cubicBezTo>
                  <a:cubicBezTo>
                    <a:pt x="6214" y="8172"/>
                    <a:pt x="7866" y="6376"/>
                    <a:pt x="9213" y="4346"/>
                  </a:cubicBezTo>
                  <a:cubicBezTo>
                    <a:pt x="8980" y="3897"/>
                    <a:pt x="8675" y="3484"/>
                    <a:pt x="8333" y="3107"/>
                  </a:cubicBezTo>
                  <a:cubicBezTo>
                    <a:pt x="7741" y="2407"/>
                    <a:pt x="7040" y="1796"/>
                    <a:pt x="6286" y="1311"/>
                  </a:cubicBezTo>
                  <a:cubicBezTo>
                    <a:pt x="5334" y="736"/>
                    <a:pt x="4275" y="341"/>
                    <a:pt x="3197" y="144"/>
                  </a:cubicBezTo>
                  <a:cubicBezTo>
                    <a:pt x="2910" y="90"/>
                    <a:pt x="2640" y="54"/>
                    <a:pt x="2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3"/>
            <p:cNvSpPr/>
            <p:nvPr/>
          </p:nvSpPr>
          <p:spPr>
            <a:xfrm>
              <a:off x="1751809" y="1600173"/>
              <a:ext cx="140400" cy="118155"/>
            </a:xfrm>
            <a:custGeom>
              <a:rect b="b" l="l" r="r" t="t"/>
              <a:pathLst>
                <a:path extrusionOk="0" h="2693" w="3200">
                  <a:moveTo>
                    <a:pt x="1740" y="1"/>
                  </a:moveTo>
                  <a:cubicBezTo>
                    <a:pt x="692" y="1"/>
                    <a:pt x="1" y="1193"/>
                    <a:pt x="650" y="2108"/>
                  </a:cubicBezTo>
                  <a:cubicBezTo>
                    <a:pt x="926" y="2508"/>
                    <a:pt x="1340" y="2693"/>
                    <a:pt x="1750" y="2693"/>
                  </a:cubicBezTo>
                  <a:cubicBezTo>
                    <a:pt x="2353" y="2693"/>
                    <a:pt x="2946" y="2292"/>
                    <a:pt x="3074" y="1587"/>
                  </a:cubicBezTo>
                  <a:cubicBezTo>
                    <a:pt x="3200" y="851"/>
                    <a:pt x="2733" y="168"/>
                    <a:pt x="1996" y="24"/>
                  </a:cubicBezTo>
                  <a:cubicBezTo>
                    <a:pt x="1909" y="8"/>
                    <a:pt x="1823" y="1"/>
                    <a:pt x="1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3"/>
            <p:cNvSpPr/>
            <p:nvPr/>
          </p:nvSpPr>
          <p:spPr>
            <a:xfrm>
              <a:off x="1816525" y="1769443"/>
              <a:ext cx="140312" cy="118024"/>
            </a:xfrm>
            <a:custGeom>
              <a:rect b="b" l="l" r="r" t="t"/>
              <a:pathLst>
                <a:path extrusionOk="0" h="2690" w="3198">
                  <a:moveTo>
                    <a:pt x="1722" y="1"/>
                  </a:moveTo>
                  <a:cubicBezTo>
                    <a:pt x="683" y="1"/>
                    <a:pt x="0" y="1201"/>
                    <a:pt x="629" y="2111"/>
                  </a:cubicBezTo>
                  <a:cubicBezTo>
                    <a:pt x="910" y="2507"/>
                    <a:pt x="1324" y="2689"/>
                    <a:pt x="1732" y="2689"/>
                  </a:cubicBezTo>
                  <a:cubicBezTo>
                    <a:pt x="2343" y="2689"/>
                    <a:pt x="2943" y="2282"/>
                    <a:pt x="3072" y="1572"/>
                  </a:cubicBezTo>
                  <a:cubicBezTo>
                    <a:pt x="3197" y="854"/>
                    <a:pt x="2713" y="153"/>
                    <a:pt x="1994" y="28"/>
                  </a:cubicBezTo>
                  <a:cubicBezTo>
                    <a:pt x="1901" y="9"/>
                    <a:pt x="1810" y="1"/>
                    <a:pt x="1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3"/>
            <p:cNvSpPr/>
            <p:nvPr/>
          </p:nvSpPr>
          <p:spPr>
            <a:xfrm>
              <a:off x="1998519" y="1725305"/>
              <a:ext cx="140312" cy="118331"/>
            </a:xfrm>
            <a:custGeom>
              <a:rect b="b" l="l" r="r" t="t"/>
              <a:pathLst>
                <a:path extrusionOk="0" h="2697" w="3198">
                  <a:moveTo>
                    <a:pt x="1722" y="1"/>
                  </a:moveTo>
                  <a:cubicBezTo>
                    <a:pt x="684" y="1"/>
                    <a:pt x="1" y="1201"/>
                    <a:pt x="630" y="2111"/>
                  </a:cubicBezTo>
                  <a:cubicBezTo>
                    <a:pt x="906" y="2511"/>
                    <a:pt x="1324" y="2696"/>
                    <a:pt x="1737" y="2696"/>
                  </a:cubicBezTo>
                  <a:cubicBezTo>
                    <a:pt x="2345" y="2696"/>
                    <a:pt x="2944" y="2296"/>
                    <a:pt x="3072" y="1590"/>
                  </a:cubicBezTo>
                  <a:cubicBezTo>
                    <a:pt x="3198" y="854"/>
                    <a:pt x="2713" y="172"/>
                    <a:pt x="1995" y="28"/>
                  </a:cubicBezTo>
                  <a:cubicBezTo>
                    <a:pt x="1902" y="10"/>
                    <a:pt x="1811" y="1"/>
                    <a:pt x="1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3"/>
            <p:cNvSpPr/>
            <p:nvPr/>
          </p:nvSpPr>
          <p:spPr>
            <a:xfrm>
              <a:off x="1902388" y="1923884"/>
              <a:ext cx="140312" cy="118287"/>
            </a:xfrm>
            <a:custGeom>
              <a:rect b="b" l="l" r="r" t="t"/>
              <a:pathLst>
                <a:path extrusionOk="0" h="2696" w="3198">
                  <a:moveTo>
                    <a:pt x="1722" y="1"/>
                  </a:moveTo>
                  <a:cubicBezTo>
                    <a:pt x="684" y="1"/>
                    <a:pt x="1" y="1201"/>
                    <a:pt x="630" y="2111"/>
                  </a:cubicBezTo>
                  <a:cubicBezTo>
                    <a:pt x="913" y="2511"/>
                    <a:pt x="1332" y="2696"/>
                    <a:pt x="1745" y="2696"/>
                  </a:cubicBezTo>
                  <a:cubicBezTo>
                    <a:pt x="2351" y="2696"/>
                    <a:pt x="2944" y="2296"/>
                    <a:pt x="3072" y="1590"/>
                  </a:cubicBezTo>
                  <a:cubicBezTo>
                    <a:pt x="3198" y="854"/>
                    <a:pt x="2713" y="153"/>
                    <a:pt x="1995" y="28"/>
                  </a:cubicBezTo>
                  <a:cubicBezTo>
                    <a:pt x="1902" y="9"/>
                    <a:pt x="1811" y="1"/>
                    <a:pt x="1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3"/>
            <p:cNvSpPr/>
            <p:nvPr/>
          </p:nvSpPr>
          <p:spPr>
            <a:xfrm>
              <a:off x="1637470" y="1803490"/>
              <a:ext cx="140488" cy="118638"/>
            </a:xfrm>
            <a:custGeom>
              <a:rect b="b" l="l" r="r" t="t"/>
              <a:pathLst>
                <a:path extrusionOk="0" h="2704" w="3202">
                  <a:moveTo>
                    <a:pt x="1744" y="1"/>
                  </a:moveTo>
                  <a:cubicBezTo>
                    <a:pt x="695" y="1"/>
                    <a:pt x="1" y="1210"/>
                    <a:pt x="633" y="2125"/>
                  </a:cubicBezTo>
                  <a:cubicBezTo>
                    <a:pt x="907" y="2521"/>
                    <a:pt x="1319" y="2704"/>
                    <a:pt x="1729" y="2704"/>
                  </a:cubicBezTo>
                  <a:cubicBezTo>
                    <a:pt x="2341" y="2704"/>
                    <a:pt x="2947" y="2296"/>
                    <a:pt x="3076" y="1586"/>
                  </a:cubicBezTo>
                  <a:cubicBezTo>
                    <a:pt x="3202" y="850"/>
                    <a:pt x="2717" y="150"/>
                    <a:pt x="1998" y="24"/>
                  </a:cubicBezTo>
                  <a:cubicBezTo>
                    <a:pt x="1912" y="8"/>
                    <a:pt x="1827" y="1"/>
                    <a:pt x="1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3"/>
            <p:cNvSpPr/>
            <p:nvPr/>
          </p:nvSpPr>
          <p:spPr>
            <a:xfrm>
              <a:off x="1514751" y="1844338"/>
              <a:ext cx="506712" cy="305107"/>
            </a:xfrm>
            <a:custGeom>
              <a:rect b="b" l="l" r="r" t="t"/>
              <a:pathLst>
                <a:path extrusionOk="0" h="6954" w="11549">
                  <a:moveTo>
                    <a:pt x="1615" y="1"/>
                  </a:moveTo>
                  <a:cubicBezTo>
                    <a:pt x="1075" y="1"/>
                    <a:pt x="689" y="136"/>
                    <a:pt x="521" y="422"/>
                  </a:cubicBezTo>
                  <a:cubicBezTo>
                    <a:pt x="0" y="1356"/>
                    <a:pt x="1904" y="3457"/>
                    <a:pt x="4813" y="5145"/>
                  </a:cubicBezTo>
                  <a:cubicBezTo>
                    <a:pt x="6795" y="6302"/>
                    <a:pt x="8727" y="6953"/>
                    <a:pt x="9919" y="6953"/>
                  </a:cubicBezTo>
                  <a:cubicBezTo>
                    <a:pt x="10466" y="6953"/>
                    <a:pt x="10858" y="6816"/>
                    <a:pt x="11027" y="6528"/>
                  </a:cubicBezTo>
                  <a:cubicBezTo>
                    <a:pt x="11548" y="5612"/>
                    <a:pt x="9644" y="3511"/>
                    <a:pt x="6735" y="1823"/>
                  </a:cubicBezTo>
                  <a:cubicBezTo>
                    <a:pt x="4745" y="661"/>
                    <a:pt x="2806" y="1"/>
                    <a:pt x="1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3"/>
            <p:cNvSpPr/>
            <p:nvPr/>
          </p:nvSpPr>
          <p:spPr>
            <a:xfrm>
              <a:off x="1425684" y="1298750"/>
              <a:ext cx="351483" cy="571209"/>
            </a:xfrm>
            <a:custGeom>
              <a:rect b="b" l="l" r="r" t="t"/>
              <a:pathLst>
                <a:path extrusionOk="0" h="13019" w="8011">
                  <a:moveTo>
                    <a:pt x="2017" y="1"/>
                  </a:moveTo>
                  <a:cubicBezTo>
                    <a:pt x="1221" y="1"/>
                    <a:pt x="515" y="639"/>
                    <a:pt x="234" y="1399"/>
                  </a:cubicBezTo>
                  <a:cubicBezTo>
                    <a:pt x="163" y="1596"/>
                    <a:pt x="109" y="1794"/>
                    <a:pt x="73" y="2009"/>
                  </a:cubicBezTo>
                  <a:cubicBezTo>
                    <a:pt x="180" y="2207"/>
                    <a:pt x="306" y="2387"/>
                    <a:pt x="468" y="2566"/>
                  </a:cubicBezTo>
                  <a:cubicBezTo>
                    <a:pt x="661" y="2774"/>
                    <a:pt x="485" y="3118"/>
                    <a:pt x="235" y="3118"/>
                  </a:cubicBezTo>
                  <a:cubicBezTo>
                    <a:pt x="183" y="3118"/>
                    <a:pt x="128" y="3103"/>
                    <a:pt x="73" y="3069"/>
                  </a:cubicBezTo>
                  <a:lnTo>
                    <a:pt x="1" y="3015"/>
                  </a:lnTo>
                  <a:lnTo>
                    <a:pt x="1" y="3015"/>
                  </a:lnTo>
                  <a:cubicBezTo>
                    <a:pt x="55" y="3931"/>
                    <a:pt x="252" y="4829"/>
                    <a:pt x="594" y="5691"/>
                  </a:cubicBezTo>
                  <a:cubicBezTo>
                    <a:pt x="647" y="5727"/>
                    <a:pt x="701" y="5763"/>
                    <a:pt x="755" y="5799"/>
                  </a:cubicBezTo>
                  <a:cubicBezTo>
                    <a:pt x="1078" y="6050"/>
                    <a:pt x="1438" y="6266"/>
                    <a:pt x="1815" y="6445"/>
                  </a:cubicBezTo>
                  <a:cubicBezTo>
                    <a:pt x="2159" y="6544"/>
                    <a:pt x="2069" y="7016"/>
                    <a:pt x="1765" y="7016"/>
                  </a:cubicBezTo>
                  <a:cubicBezTo>
                    <a:pt x="1735" y="7016"/>
                    <a:pt x="1704" y="7012"/>
                    <a:pt x="1671" y="7002"/>
                  </a:cubicBezTo>
                  <a:cubicBezTo>
                    <a:pt x="1474" y="6966"/>
                    <a:pt x="1276" y="6912"/>
                    <a:pt x="1078" y="6841"/>
                  </a:cubicBezTo>
                  <a:lnTo>
                    <a:pt x="1078" y="6841"/>
                  </a:lnTo>
                  <a:cubicBezTo>
                    <a:pt x="1150" y="6984"/>
                    <a:pt x="1204" y="7110"/>
                    <a:pt x="1258" y="7236"/>
                  </a:cubicBezTo>
                  <a:cubicBezTo>
                    <a:pt x="2192" y="9193"/>
                    <a:pt x="3305" y="11169"/>
                    <a:pt x="4958" y="12588"/>
                  </a:cubicBezTo>
                  <a:lnTo>
                    <a:pt x="5047" y="12677"/>
                  </a:lnTo>
                  <a:lnTo>
                    <a:pt x="5155" y="12695"/>
                  </a:lnTo>
                  <a:cubicBezTo>
                    <a:pt x="5478" y="12803"/>
                    <a:pt x="5802" y="12893"/>
                    <a:pt x="6107" y="13019"/>
                  </a:cubicBezTo>
                  <a:cubicBezTo>
                    <a:pt x="6251" y="11923"/>
                    <a:pt x="6592" y="10774"/>
                    <a:pt x="6718" y="10199"/>
                  </a:cubicBezTo>
                  <a:cubicBezTo>
                    <a:pt x="6987" y="9014"/>
                    <a:pt x="7274" y="7828"/>
                    <a:pt x="7544" y="6643"/>
                  </a:cubicBezTo>
                  <a:cubicBezTo>
                    <a:pt x="7562" y="6517"/>
                    <a:pt x="7598" y="6409"/>
                    <a:pt x="7616" y="6284"/>
                  </a:cubicBezTo>
                  <a:lnTo>
                    <a:pt x="7616" y="6284"/>
                  </a:lnTo>
                  <a:lnTo>
                    <a:pt x="7274" y="6463"/>
                  </a:lnTo>
                  <a:cubicBezTo>
                    <a:pt x="7235" y="6485"/>
                    <a:pt x="7193" y="6494"/>
                    <a:pt x="7151" y="6494"/>
                  </a:cubicBezTo>
                  <a:cubicBezTo>
                    <a:pt x="6912" y="6494"/>
                    <a:pt x="6686" y="6180"/>
                    <a:pt x="6915" y="5996"/>
                  </a:cubicBezTo>
                  <a:cubicBezTo>
                    <a:pt x="7221" y="5745"/>
                    <a:pt x="7508" y="5512"/>
                    <a:pt x="7831" y="5296"/>
                  </a:cubicBezTo>
                  <a:cubicBezTo>
                    <a:pt x="7957" y="4667"/>
                    <a:pt x="8011" y="4039"/>
                    <a:pt x="7957" y="3410"/>
                  </a:cubicBezTo>
                  <a:cubicBezTo>
                    <a:pt x="7900" y="2805"/>
                    <a:pt x="7538" y="2403"/>
                    <a:pt x="7129" y="2403"/>
                  </a:cubicBezTo>
                  <a:cubicBezTo>
                    <a:pt x="6895" y="2403"/>
                    <a:pt x="6646" y="2535"/>
                    <a:pt x="6430" y="2836"/>
                  </a:cubicBezTo>
                  <a:cubicBezTo>
                    <a:pt x="6394" y="2872"/>
                    <a:pt x="6376" y="2925"/>
                    <a:pt x="6341" y="2979"/>
                  </a:cubicBezTo>
                  <a:cubicBezTo>
                    <a:pt x="6358" y="3231"/>
                    <a:pt x="6341" y="3500"/>
                    <a:pt x="6376" y="3752"/>
                  </a:cubicBezTo>
                  <a:cubicBezTo>
                    <a:pt x="6427" y="3928"/>
                    <a:pt x="6282" y="4069"/>
                    <a:pt x="6130" y="4069"/>
                  </a:cubicBezTo>
                  <a:cubicBezTo>
                    <a:pt x="6065" y="4069"/>
                    <a:pt x="5999" y="4044"/>
                    <a:pt x="5945" y="3985"/>
                  </a:cubicBezTo>
                  <a:cubicBezTo>
                    <a:pt x="5874" y="4290"/>
                    <a:pt x="5820" y="4632"/>
                    <a:pt x="5784" y="4955"/>
                  </a:cubicBezTo>
                  <a:cubicBezTo>
                    <a:pt x="5694" y="6176"/>
                    <a:pt x="5892" y="7379"/>
                    <a:pt x="5892" y="8601"/>
                  </a:cubicBezTo>
                  <a:cubicBezTo>
                    <a:pt x="5892" y="9463"/>
                    <a:pt x="5927" y="10325"/>
                    <a:pt x="5927" y="11187"/>
                  </a:cubicBezTo>
                  <a:cubicBezTo>
                    <a:pt x="5909" y="11330"/>
                    <a:pt x="5892" y="11456"/>
                    <a:pt x="5874" y="11600"/>
                  </a:cubicBezTo>
                  <a:cubicBezTo>
                    <a:pt x="4850" y="10199"/>
                    <a:pt x="4778" y="8367"/>
                    <a:pt x="4742" y="6607"/>
                  </a:cubicBezTo>
                  <a:cubicBezTo>
                    <a:pt x="4681" y="6679"/>
                    <a:pt x="4600" y="6709"/>
                    <a:pt x="4522" y="6709"/>
                  </a:cubicBezTo>
                  <a:cubicBezTo>
                    <a:pt x="4323" y="6709"/>
                    <a:pt x="4134" y="6515"/>
                    <a:pt x="4275" y="6284"/>
                  </a:cubicBezTo>
                  <a:cubicBezTo>
                    <a:pt x="4437" y="6032"/>
                    <a:pt x="4580" y="5763"/>
                    <a:pt x="4724" y="5512"/>
                  </a:cubicBezTo>
                  <a:cubicBezTo>
                    <a:pt x="4706" y="5063"/>
                    <a:pt x="4670" y="4649"/>
                    <a:pt x="4616" y="4236"/>
                  </a:cubicBezTo>
                  <a:cubicBezTo>
                    <a:pt x="4527" y="3464"/>
                    <a:pt x="4347" y="2710"/>
                    <a:pt x="4096" y="1974"/>
                  </a:cubicBezTo>
                  <a:cubicBezTo>
                    <a:pt x="3916" y="2261"/>
                    <a:pt x="3736" y="2548"/>
                    <a:pt x="3521" y="2818"/>
                  </a:cubicBezTo>
                  <a:cubicBezTo>
                    <a:pt x="3461" y="2887"/>
                    <a:pt x="3392" y="2916"/>
                    <a:pt x="3324" y="2916"/>
                  </a:cubicBezTo>
                  <a:cubicBezTo>
                    <a:pt x="3128" y="2916"/>
                    <a:pt x="2947" y="2672"/>
                    <a:pt x="3054" y="2458"/>
                  </a:cubicBezTo>
                  <a:cubicBezTo>
                    <a:pt x="3287" y="2009"/>
                    <a:pt x="3485" y="1525"/>
                    <a:pt x="3647" y="1040"/>
                  </a:cubicBezTo>
                  <a:cubicBezTo>
                    <a:pt x="3287" y="519"/>
                    <a:pt x="2838" y="106"/>
                    <a:pt x="2228" y="16"/>
                  </a:cubicBezTo>
                  <a:cubicBezTo>
                    <a:pt x="2157" y="6"/>
                    <a:pt x="2087" y="1"/>
                    <a:pt x="20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3"/>
            <p:cNvSpPr/>
            <p:nvPr/>
          </p:nvSpPr>
          <p:spPr>
            <a:xfrm>
              <a:off x="1446174" y="1348285"/>
              <a:ext cx="67041" cy="64979"/>
            </a:xfrm>
            <a:custGeom>
              <a:rect b="b" l="l" r="r" t="t"/>
              <a:pathLst>
                <a:path extrusionOk="0" h="1481" w="1528">
                  <a:moveTo>
                    <a:pt x="791" y="0"/>
                  </a:moveTo>
                  <a:cubicBezTo>
                    <a:pt x="486" y="0"/>
                    <a:pt x="198" y="198"/>
                    <a:pt x="109" y="485"/>
                  </a:cubicBezTo>
                  <a:cubicBezTo>
                    <a:pt x="1" y="773"/>
                    <a:pt x="109" y="1078"/>
                    <a:pt x="360" y="1258"/>
                  </a:cubicBezTo>
                  <a:lnTo>
                    <a:pt x="432" y="1294"/>
                  </a:lnTo>
                  <a:cubicBezTo>
                    <a:pt x="504" y="1347"/>
                    <a:pt x="593" y="1401"/>
                    <a:pt x="701" y="1437"/>
                  </a:cubicBezTo>
                  <a:cubicBezTo>
                    <a:pt x="766" y="1466"/>
                    <a:pt x="833" y="1480"/>
                    <a:pt x="899" y="1480"/>
                  </a:cubicBezTo>
                  <a:cubicBezTo>
                    <a:pt x="998" y="1480"/>
                    <a:pt x="1093" y="1448"/>
                    <a:pt x="1168" y="1383"/>
                  </a:cubicBezTo>
                  <a:cubicBezTo>
                    <a:pt x="1276" y="1329"/>
                    <a:pt x="1348" y="1240"/>
                    <a:pt x="1402" y="1132"/>
                  </a:cubicBezTo>
                  <a:cubicBezTo>
                    <a:pt x="1527" y="898"/>
                    <a:pt x="1527" y="629"/>
                    <a:pt x="1420" y="396"/>
                  </a:cubicBezTo>
                  <a:cubicBezTo>
                    <a:pt x="1276" y="162"/>
                    <a:pt x="1042" y="18"/>
                    <a:pt x="791" y="0"/>
                  </a:cubicBezTo>
                  <a:close/>
                </a:path>
              </a:pathLst>
            </a:custGeom>
            <a:solidFill>
              <a:srgbClr val="F2C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3"/>
            <p:cNvSpPr/>
            <p:nvPr/>
          </p:nvSpPr>
          <p:spPr>
            <a:xfrm>
              <a:off x="1450912" y="1448364"/>
              <a:ext cx="52825" cy="54405"/>
            </a:xfrm>
            <a:custGeom>
              <a:rect b="b" l="l" r="r" t="t"/>
              <a:pathLst>
                <a:path extrusionOk="0" h="1240" w="1204">
                  <a:moveTo>
                    <a:pt x="629" y="0"/>
                  </a:moveTo>
                  <a:cubicBezTo>
                    <a:pt x="468" y="0"/>
                    <a:pt x="306" y="54"/>
                    <a:pt x="198" y="144"/>
                  </a:cubicBezTo>
                  <a:cubicBezTo>
                    <a:pt x="108" y="216"/>
                    <a:pt x="54" y="324"/>
                    <a:pt x="19" y="413"/>
                  </a:cubicBezTo>
                  <a:cubicBezTo>
                    <a:pt x="1" y="467"/>
                    <a:pt x="1" y="539"/>
                    <a:pt x="1" y="593"/>
                  </a:cubicBezTo>
                  <a:lnTo>
                    <a:pt x="1" y="629"/>
                  </a:lnTo>
                  <a:cubicBezTo>
                    <a:pt x="1" y="701"/>
                    <a:pt x="1" y="790"/>
                    <a:pt x="36" y="862"/>
                  </a:cubicBezTo>
                  <a:cubicBezTo>
                    <a:pt x="54" y="898"/>
                    <a:pt x="72" y="952"/>
                    <a:pt x="108" y="988"/>
                  </a:cubicBezTo>
                  <a:cubicBezTo>
                    <a:pt x="126" y="1042"/>
                    <a:pt x="162" y="1078"/>
                    <a:pt x="216" y="1096"/>
                  </a:cubicBezTo>
                  <a:cubicBezTo>
                    <a:pt x="252" y="1132"/>
                    <a:pt x="288" y="1168"/>
                    <a:pt x="342" y="1186"/>
                  </a:cubicBezTo>
                  <a:cubicBezTo>
                    <a:pt x="396" y="1222"/>
                    <a:pt x="468" y="1239"/>
                    <a:pt x="557" y="1239"/>
                  </a:cubicBezTo>
                  <a:cubicBezTo>
                    <a:pt x="593" y="1239"/>
                    <a:pt x="665" y="1239"/>
                    <a:pt x="701" y="1222"/>
                  </a:cubicBezTo>
                  <a:cubicBezTo>
                    <a:pt x="809" y="1204"/>
                    <a:pt x="917" y="1150"/>
                    <a:pt x="988" y="1078"/>
                  </a:cubicBezTo>
                  <a:lnTo>
                    <a:pt x="1096" y="952"/>
                  </a:lnTo>
                  <a:cubicBezTo>
                    <a:pt x="1132" y="898"/>
                    <a:pt x="1150" y="862"/>
                    <a:pt x="1168" y="808"/>
                  </a:cubicBezTo>
                  <a:lnTo>
                    <a:pt x="1186" y="647"/>
                  </a:lnTo>
                  <a:cubicBezTo>
                    <a:pt x="1204" y="539"/>
                    <a:pt x="1186" y="431"/>
                    <a:pt x="1132" y="324"/>
                  </a:cubicBezTo>
                  <a:cubicBezTo>
                    <a:pt x="1096" y="216"/>
                    <a:pt x="1006" y="144"/>
                    <a:pt x="917" y="90"/>
                  </a:cubicBezTo>
                  <a:cubicBezTo>
                    <a:pt x="827" y="36"/>
                    <a:pt x="71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3"/>
            <p:cNvSpPr/>
            <p:nvPr/>
          </p:nvSpPr>
          <p:spPr>
            <a:xfrm>
              <a:off x="1510802" y="1412913"/>
              <a:ext cx="48087" cy="36285"/>
            </a:xfrm>
            <a:custGeom>
              <a:rect b="b" l="l" r="r" t="t"/>
              <a:pathLst>
                <a:path extrusionOk="0" h="827" w="1096">
                  <a:moveTo>
                    <a:pt x="557" y="0"/>
                  </a:moveTo>
                  <a:cubicBezTo>
                    <a:pt x="36" y="0"/>
                    <a:pt x="0" y="826"/>
                    <a:pt x="539" y="826"/>
                  </a:cubicBezTo>
                  <a:cubicBezTo>
                    <a:pt x="1060" y="826"/>
                    <a:pt x="1096" y="0"/>
                    <a:pt x="5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3"/>
            <p:cNvSpPr/>
            <p:nvPr/>
          </p:nvSpPr>
          <p:spPr>
            <a:xfrm>
              <a:off x="1578545" y="1457008"/>
              <a:ext cx="44182" cy="44182"/>
            </a:xfrm>
            <a:custGeom>
              <a:rect b="b" l="l" r="r" t="t"/>
              <a:pathLst>
                <a:path extrusionOk="0" h="1007" w="1007">
                  <a:moveTo>
                    <a:pt x="540" y="1"/>
                  </a:moveTo>
                  <a:cubicBezTo>
                    <a:pt x="468" y="1"/>
                    <a:pt x="396" y="19"/>
                    <a:pt x="342" y="37"/>
                  </a:cubicBezTo>
                  <a:cubicBezTo>
                    <a:pt x="270" y="55"/>
                    <a:pt x="216" y="91"/>
                    <a:pt x="163" y="145"/>
                  </a:cubicBezTo>
                  <a:cubicBezTo>
                    <a:pt x="109" y="180"/>
                    <a:pt x="73" y="234"/>
                    <a:pt x="55" y="306"/>
                  </a:cubicBezTo>
                  <a:cubicBezTo>
                    <a:pt x="19" y="360"/>
                    <a:pt x="1" y="432"/>
                    <a:pt x="1" y="486"/>
                  </a:cubicBezTo>
                  <a:lnTo>
                    <a:pt x="19" y="611"/>
                  </a:lnTo>
                  <a:cubicBezTo>
                    <a:pt x="37" y="701"/>
                    <a:pt x="73" y="773"/>
                    <a:pt x="145" y="845"/>
                  </a:cubicBezTo>
                  <a:lnTo>
                    <a:pt x="234" y="935"/>
                  </a:lnTo>
                  <a:cubicBezTo>
                    <a:pt x="324" y="971"/>
                    <a:pt x="396" y="1007"/>
                    <a:pt x="486" y="1007"/>
                  </a:cubicBezTo>
                  <a:cubicBezTo>
                    <a:pt x="558" y="1007"/>
                    <a:pt x="612" y="1007"/>
                    <a:pt x="683" y="971"/>
                  </a:cubicBezTo>
                  <a:cubicBezTo>
                    <a:pt x="737" y="953"/>
                    <a:pt x="809" y="917"/>
                    <a:pt x="845" y="863"/>
                  </a:cubicBezTo>
                  <a:cubicBezTo>
                    <a:pt x="899" y="827"/>
                    <a:pt x="935" y="773"/>
                    <a:pt x="971" y="701"/>
                  </a:cubicBezTo>
                  <a:cubicBezTo>
                    <a:pt x="989" y="647"/>
                    <a:pt x="1007" y="593"/>
                    <a:pt x="1007" y="522"/>
                  </a:cubicBezTo>
                  <a:lnTo>
                    <a:pt x="1007" y="396"/>
                  </a:lnTo>
                  <a:cubicBezTo>
                    <a:pt x="989" y="306"/>
                    <a:pt x="935" y="234"/>
                    <a:pt x="881" y="180"/>
                  </a:cubicBezTo>
                  <a:lnTo>
                    <a:pt x="773" y="91"/>
                  </a:lnTo>
                  <a:cubicBezTo>
                    <a:pt x="701" y="37"/>
                    <a:pt x="612" y="19"/>
                    <a:pt x="5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3"/>
            <p:cNvSpPr/>
            <p:nvPr/>
          </p:nvSpPr>
          <p:spPr>
            <a:xfrm>
              <a:off x="1705433" y="1427217"/>
              <a:ext cx="70946" cy="76693"/>
            </a:xfrm>
            <a:custGeom>
              <a:rect b="b" l="l" r="r" t="t"/>
              <a:pathLst>
                <a:path extrusionOk="0" h="1748" w="1617">
                  <a:moveTo>
                    <a:pt x="727" y="0"/>
                  </a:moveTo>
                  <a:cubicBezTo>
                    <a:pt x="510" y="0"/>
                    <a:pt x="300" y="116"/>
                    <a:pt x="180" y="321"/>
                  </a:cubicBezTo>
                  <a:cubicBezTo>
                    <a:pt x="54" y="572"/>
                    <a:pt x="0" y="841"/>
                    <a:pt x="36" y="1111"/>
                  </a:cubicBezTo>
                  <a:cubicBezTo>
                    <a:pt x="36" y="1344"/>
                    <a:pt x="180" y="1560"/>
                    <a:pt x="396" y="1650"/>
                  </a:cubicBezTo>
                  <a:cubicBezTo>
                    <a:pt x="477" y="1715"/>
                    <a:pt x="578" y="1747"/>
                    <a:pt x="678" y="1747"/>
                  </a:cubicBezTo>
                  <a:cubicBezTo>
                    <a:pt x="798" y="1747"/>
                    <a:pt x="918" y="1702"/>
                    <a:pt x="1006" y="1614"/>
                  </a:cubicBezTo>
                  <a:cubicBezTo>
                    <a:pt x="1347" y="1237"/>
                    <a:pt x="1617" y="410"/>
                    <a:pt x="1042" y="87"/>
                  </a:cubicBezTo>
                  <a:cubicBezTo>
                    <a:pt x="941" y="28"/>
                    <a:pt x="833" y="0"/>
                    <a:pt x="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3"/>
            <p:cNvSpPr/>
            <p:nvPr/>
          </p:nvSpPr>
          <p:spPr>
            <a:xfrm>
              <a:off x="1682574" y="1507640"/>
              <a:ext cx="41813" cy="39839"/>
            </a:xfrm>
            <a:custGeom>
              <a:rect b="b" l="l" r="r" t="t"/>
              <a:pathLst>
                <a:path extrusionOk="0" h="908" w="953">
                  <a:moveTo>
                    <a:pt x="477" y="1"/>
                  </a:moveTo>
                  <a:cubicBezTo>
                    <a:pt x="436" y="1"/>
                    <a:pt x="396" y="5"/>
                    <a:pt x="360" y="14"/>
                  </a:cubicBezTo>
                  <a:cubicBezTo>
                    <a:pt x="288" y="32"/>
                    <a:pt x="216" y="68"/>
                    <a:pt x="162" y="122"/>
                  </a:cubicBezTo>
                  <a:lnTo>
                    <a:pt x="72" y="212"/>
                  </a:lnTo>
                  <a:cubicBezTo>
                    <a:pt x="37" y="284"/>
                    <a:pt x="19" y="355"/>
                    <a:pt x="19" y="445"/>
                  </a:cubicBezTo>
                  <a:cubicBezTo>
                    <a:pt x="1" y="499"/>
                    <a:pt x="19" y="553"/>
                    <a:pt x="37" y="607"/>
                  </a:cubicBezTo>
                  <a:cubicBezTo>
                    <a:pt x="54" y="661"/>
                    <a:pt x="90" y="715"/>
                    <a:pt x="126" y="768"/>
                  </a:cubicBezTo>
                  <a:cubicBezTo>
                    <a:pt x="180" y="822"/>
                    <a:pt x="252" y="858"/>
                    <a:pt x="324" y="894"/>
                  </a:cubicBezTo>
                  <a:cubicBezTo>
                    <a:pt x="360" y="903"/>
                    <a:pt x="400" y="908"/>
                    <a:pt x="441" y="908"/>
                  </a:cubicBezTo>
                  <a:cubicBezTo>
                    <a:pt x="481" y="908"/>
                    <a:pt x="521" y="903"/>
                    <a:pt x="557" y="894"/>
                  </a:cubicBezTo>
                  <a:lnTo>
                    <a:pt x="611" y="876"/>
                  </a:lnTo>
                  <a:lnTo>
                    <a:pt x="701" y="840"/>
                  </a:lnTo>
                  <a:cubicBezTo>
                    <a:pt x="755" y="804"/>
                    <a:pt x="809" y="768"/>
                    <a:pt x="845" y="733"/>
                  </a:cubicBezTo>
                  <a:cubicBezTo>
                    <a:pt x="863" y="697"/>
                    <a:pt x="899" y="661"/>
                    <a:pt x="899" y="625"/>
                  </a:cubicBezTo>
                  <a:cubicBezTo>
                    <a:pt x="934" y="571"/>
                    <a:pt x="952" y="517"/>
                    <a:pt x="952" y="463"/>
                  </a:cubicBezTo>
                  <a:cubicBezTo>
                    <a:pt x="934" y="427"/>
                    <a:pt x="934" y="409"/>
                    <a:pt x="934" y="355"/>
                  </a:cubicBezTo>
                  <a:lnTo>
                    <a:pt x="899" y="248"/>
                  </a:lnTo>
                  <a:cubicBezTo>
                    <a:pt x="845" y="140"/>
                    <a:pt x="755" y="68"/>
                    <a:pt x="647" y="32"/>
                  </a:cubicBezTo>
                  <a:lnTo>
                    <a:pt x="593" y="14"/>
                  </a:lnTo>
                  <a:cubicBezTo>
                    <a:pt x="557" y="5"/>
                    <a:pt x="517"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3"/>
            <p:cNvSpPr/>
            <p:nvPr/>
          </p:nvSpPr>
          <p:spPr>
            <a:xfrm>
              <a:off x="1710171" y="1601226"/>
              <a:ext cx="29967" cy="29967"/>
            </a:xfrm>
            <a:custGeom>
              <a:rect b="b" l="l" r="r" t="t"/>
              <a:pathLst>
                <a:path extrusionOk="0" h="683" w="683">
                  <a:moveTo>
                    <a:pt x="359" y="0"/>
                  </a:moveTo>
                  <a:cubicBezTo>
                    <a:pt x="323" y="0"/>
                    <a:pt x="270" y="0"/>
                    <a:pt x="234" y="18"/>
                  </a:cubicBezTo>
                  <a:cubicBezTo>
                    <a:pt x="180" y="36"/>
                    <a:pt x="144" y="54"/>
                    <a:pt x="108" y="90"/>
                  </a:cubicBezTo>
                  <a:cubicBezTo>
                    <a:pt x="72" y="126"/>
                    <a:pt x="54" y="162"/>
                    <a:pt x="36" y="198"/>
                  </a:cubicBezTo>
                  <a:cubicBezTo>
                    <a:pt x="18" y="234"/>
                    <a:pt x="0" y="288"/>
                    <a:pt x="0" y="324"/>
                  </a:cubicBezTo>
                  <a:lnTo>
                    <a:pt x="0" y="413"/>
                  </a:lnTo>
                  <a:cubicBezTo>
                    <a:pt x="18" y="485"/>
                    <a:pt x="54" y="539"/>
                    <a:pt x="90" y="575"/>
                  </a:cubicBezTo>
                  <a:lnTo>
                    <a:pt x="162" y="629"/>
                  </a:lnTo>
                  <a:cubicBezTo>
                    <a:pt x="216" y="665"/>
                    <a:pt x="270" y="683"/>
                    <a:pt x="323" y="683"/>
                  </a:cubicBezTo>
                  <a:cubicBezTo>
                    <a:pt x="377" y="683"/>
                    <a:pt x="413" y="683"/>
                    <a:pt x="449" y="665"/>
                  </a:cubicBezTo>
                  <a:cubicBezTo>
                    <a:pt x="503" y="647"/>
                    <a:pt x="539" y="629"/>
                    <a:pt x="575" y="593"/>
                  </a:cubicBezTo>
                  <a:cubicBezTo>
                    <a:pt x="611" y="575"/>
                    <a:pt x="629" y="521"/>
                    <a:pt x="647" y="485"/>
                  </a:cubicBezTo>
                  <a:cubicBezTo>
                    <a:pt x="683" y="449"/>
                    <a:pt x="683" y="396"/>
                    <a:pt x="683" y="360"/>
                  </a:cubicBezTo>
                  <a:lnTo>
                    <a:pt x="683" y="270"/>
                  </a:lnTo>
                  <a:cubicBezTo>
                    <a:pt x="665" y="216"/>
                    <a:pt x="647" y="162"/>
                    <a:pt x="611" y="108"/>
                  </a:cubicBezTo>
                  <a:lnTo>
                    <a:pt x="539" y="54"/>
                  </a:lnTo>
                  <a:cubicBezTo>
                    <a:pt x="485" y="18"/>
                    <a:pt x="413" y="0"/>
                    <a:pt x="359" y="0"/>
                  </a:cubicBezTo>
                  <a:close/>
                </a:path>
              </a:pathLst>
            </a:custGeom>
            <a:solidFill>
              <a:srgbClr val="F2C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3"/>
            <p:cNvSpPr/>
            <p:nvPr/>
          </p:nvSpPr>
          <p:spPr>
            <a:xfrm>
              <a:off x="1499789" y="1402646"/>
              <a:ext cx="185986" cy="458625"/>
            </a:xfrm>
            <a:custGeom>
              <a:rect b="b" l="l" r="r" t="t"/>
              <a:pathLst>
                <a:path extrusionOk="0" h="10453" w="4239">
                  <a:moveTo>
                    <a:pt x="54" y="1"/>
                  </a:moveTo>
                  <a:cubicBezTo>
                    <a:pt x="0" y="970"/>
                    <a:pt x="72" y="1922"/>
                    <a:pt x="287" y="2856"/>
                  </a:cubicBezTo>
                  <a:cubicBezTo>
                    <a:pt x="503" y="3790"/>
                    <a:pt x="808" y="4706"/>
                    <a:pt x="1185" y="5586"/>
                  </a:cubicBezTo>
                  <a:cubicBezTo>
                    <a:pt x="1545" y="6484"/>
                    <a:pt x="1976" y="7346"/>
                    <a:pt x="2478" y="8154"/>
                  </a:cubicBezTo>
                  <a:cubicBezTo>
                    <a:pt x="2981" y="8980"/>
                    <a:pt x="3556" y="9735"/>
                    <a:pt x="4203" y="10453"/>
                  </a:cubicBezTo>
                  <a:lnTo>
                    <a:pt x="4238" y="10435"/>
                  </a:lnTo>
                  <a:cubicBezTo>
                    <a:pt x="3789" y="9573"/>
                    <a:pt x="3305" y="8747"/>
                    <a:pt x="2856" y="7921"/>
                  </a:cubicBezTo>
                  <a:cubicBezTo>
                    <a:pt x="2407" y="7095"/>
                    <a:pt x="1922" y="6286"/>
                    <a:pt x="1509" y="5442"/>
                  </a:cubicBezTo>
                  <a:cubicBezTo>
                    <a:pt x="1096" y="4580"/>
                    <a:pt x="772" y="3700"/>
                    <a:pt x="521" y="2802"/>
                  </a:cubicBezTo>
                  <a:cubicBezTo>
                    <a:pt x="251" y="1886"/>
                    <a:pt x="126" y="952"/>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3"/>
            <p:cNvSpPr/>
            <p:nvPr/>
          </p:nvSpPr>
          <p:spPr>
            <a:xfrm>
              <a:off x="1678625" y="1504305"/>
              <a:ext cx="42603" cy="356221"/>
            </a:xfrm>
            <a:custGeom>
              <a:rect b="b" l="l" r="r" t="t"/>
              <a:pathLst>
                <a:path extrusionOk="0" h="8119" w="971">
                  <a:moveTo>
                    <a:pt x="935" y="0"/>
                  </a:moveTo>
                  <a:lnTo>
                    <a:pt x="647" y="2030"/>
                  </a:lnTo>
                  <a:cubicBezTo>
                    <a:pt x="576" y="2712"/>
                    <a:pt x="486" y="3413"/>
                    <a:pt x="432" y="4077"/>
                  </a:cubicBezTo>
                  <a:cubicBezTo>
                    <a:pt x="396" y="4418"/>
                    <a:pt x="360" y="4778"/>
                    <a:pt x="342" y="5119"/>
                  </a:cubicBezTo>
                  <a:cubicBezTo>
                    <a:pt x="324" y="5460"/>
                    <a:pt x="306" y="5801"/>
                    <a:pt x="306" y="6125"/>
                  </a:cubicBezTo>
                  <a:cubicBezTo>
                    <a:pt x="324" y="6807"/>
                    <a:pt x="216" y="7471"/>
                    <a:pt x="1" y="8100"/>
                  </a:cubicBezTo>
                  <a:lnTo>
                    <a:pt x="37" y="8118"/>
                  </a:lnTo>
                  <a:cubicBezTo>
                    <a:pt x="504" y="7579"/>
                    <a:pt x="683" y="6861"/>
                    <a:pt x="755" y="6160"/>
                  </a:cubicBezTo>
                  <a:cubicBezTo>
                    <a:pt x="827" y="5460"/>
                    <a:pt x="773" y="4796"/>
                    <a:pt x="791" y="4113"/>
                  </a:cubicBezTo>
                  <a:cubicBezTo>
                    <a:pt x="809" y="3431"/>
                    <a:pt x="845" y="2730"/>
                    <a:pt x="881" y="2066"/>
                  </a:cubicBezTo>
                  <a:lnTo>
                    <a:pt x="9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3"/>
            <p:cNvSpPr/>
            <p:nvPr/>
          </p:nvSpPr>
          <p:spPr>
            <a:xfrm>
              <a:off x="1447753" y="1988775"/>
              <a:ext cx="444454" cy="526676"/>
            </a:xfrm>
            <a:custGeom>
              <a:rect b="b" l="l" r="r" t="t"/>
              <a:pathLst>
                <a:path extrusionOk="0" h="12004" w="10130">
                  <a:moveTo>
                    <a:pt x="7037" y="0"/>
                  </a:moveTo>
                  <a:cubicBezTo>
                    <a:pt x="5695" y="0"/>
                    <a:pt x="4351" y="844"/>
                    <a:pt x="3664" y="1799"/>
                  </a:cubicBezTo>
                  <a:cubicBezTo>
                    <a:pt x="3611" y="1871"/>
                    <a:pt x="3575" y="1943"/>
                    <a:pt x="3521" y="2015"/>
                  </a:cubicBezTo>
                  <a:cubicBezTo>
                    <a:pt x="3377" y="2123"/>
                    <a:pt x="3215" y="2230"/>
                    <a:pt x="3054" y="2356"/>
                  </a:cubicBezTo>
                  <a:cubicBezTo>
                    <a:pt x="2084" y="3092"/>
                    <a:pt x="1204" y="3829"/>
                    <a:pt x="719" y="4978"/>
                  </a:cubicBezTo>
                  <a:cubicBezTo>
                    <a:pt x="504" y="5499"/>
                    <a:pt x="324" y="6038"/>
                    <a:pt x="216" y="6577"/>
                  </a:cubicBezTo>
                  <a:cubicBezTo>
                    <a:pt x="91" y="7169"/>
                    <a:pt x="1" y="7834"/>
                    <a:pt x="198" y="8426"/>
                  </a:cubicBezTo>
                  <a:cubicBezTo>
                    <a:pt x="585" y="9586"/>
                    <a:pt x="1744" y="10120"/>
                    <a:pt x="2895" y="10120"/>
                  </a:cubicBezTo>
                  <a:cubicBezTo>
                    <a:pt x="3081" y="10120"/>
                    <a:pt x="3267" y="10106"/>
                    <a:pt x="3449" y="10079"/>
                  </a:cubicBezTo>
                  <a:cubicBezTo>
                    <a:pt x="3826" y="10025"/>
                    <a:pt x="4203" y="9899"/>
                    <a:pt x="4544" y="9701"/>
                  </a:cubicBezTo>
                  <a:cubicBezTo>
                    <a:pt x="4634" y="9989"/>
                    <a:pt x="4742" y="10276"/>
                    <a:pt x="4850" y="10564"/>
                  </a:cubicBezTo>
                  <a:cubicBezTo>
                    <a:pt x="4993" y="10941"/>
                    <a:pt x="5263" y="11264"/>
                    <a:pt x="5604" y="11461"/>
                  </a:cubicBezTo>
                  <a:cubicBezTo>
                    <a:pt x="6179" y="11785"/>
                    <a:pt x="6825" y="11964"/>
                    <a:pt x="7472" y="12000"/>
                  </a:cubicBezTo>
                  <a:cubicBezTo>
                    <a:pt x="7512" y="12002"/>
                    <a:pt x="7553" y="12003"/>
                    <a:pt x="7593" y="12003"/>
                  </a:cubicBezTo>
                  <a:cubicBezTo>
                    <a:pt x="8641" y="12003"/>
                    <a:pt x="9586" y="11333"/>
                    <a:pt x="9914" y="10312"/>
                  </a:cubicBezTo>
                  <a:cubicBezTo>
                    <a:pt x="10130" y="9594"/>
                    <a:pt x="10058" y="8821"/>
                    <a:pt x="9950" y="8085"/>
                  </a:cubicBezTo>
                  <a:cubicBezTo>
                    <a:pt x="9914" y="7870"/>
                    <a:pt x="9878" y="7654"/>
                    <a:pt x="9842" y="7439"/>
                  </a:cubicBezTo>
                  <a:cubicBezTo>
                    <a:pt x="9771" y="6918"/>
                    <a:pt x="9735" y="6397"/>
                    <a:pt x="9735" y="5858"/>
                  </a:cubicBezTo>
                  <a:cubicBezTo>
                    <a:pt x="10004" y="4906"/>
                    <a:pt x="10076" y="3901"/>
                    <a:pt x="9932" y="2913"/>
                  </a:cubicBezTo>
                  <a:cubicBezTo>
                    <a:pt x="9771" y="1745"/>
                    <a:pt x="9322" y="524"/>
                    <a:pt x="7849" y="111"/>
                  </a:cubicBezTo>
                  <a:cubicBezTo>
                    <a:pt x="7582" y="35"/>
                    <a:pt x="7309" y="0"/>
                    <a:pt x="7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3"/>
            <p:cNvSpPr/>
            <p:nvPr/>
          </p:nvSpPr>
          <p:spPr>
            <a:xfrm>
              <a:off x="1586443" y="1996322"/>
              <a:ext cx="261671" cy="550500"/>
            </a:xfrm>
            <a:custGeom>
              <a:rect b="b" l="l" r="r" t="t"/>
              <a:pathLst>
                <a:path extrusionOk="0" h="12547" w="5964">
                  <a:moveTo>
                    <a:pt x="2827" y="1"/>
                  </a:moveTo>
                  <a:cubicBezTo>
                    <a:pt x="2382" y="1"/>
                    <a:pt x="1916" y="141"/>
                    <a:pt x="1509" y="406"/>
                  </a:cubicBezTo>
                  <a:cubicBezTo>
                    <a:pt x="342" y="1178"/>
                    <a:pt x="1" y="2867"/>
                    <a:pt x="54" y="4196"/>
                  </a:cubicBezTo>
                  <a:cubicBezTo>
                    <a:pt x="90" y="4914"/>
                    <a:pt x="216" y="5686"/>
                    <a:pt x="665" y="6261"/>
                  </a:cubicBezTo>
                  <a:cubicBezTo>
                    <a:pt x="953" y="6645"/>
                    <a:pt x="1388" y="6809"/>
                    <a:pt x="1841" y="6809"/>
                  </a:cubicBezTo>
                  <a:cubicBezTo>
                    <a:pt x="1982" y="6809"/>
                    <a:pt x="2124" y="6793"/>
                    <a:pt x="2263" y="6764"/>
                  </a:cubicBezTo>
                  <a:lnTo>
                    <a:pt x="2263" y="6836"/>
                  </a:lnTo>
                  <a:cubicBezTo>
                    <a:pt x="2245" y="6961"/>
                    <a:pt x="2228" y="7069"/>
                    <a:pt x="2210" y="7177"/>
                  </a:cubicBezTo>
                  <a:cubicBezTo>
                    <a:pt x="2174" y="7518"/>
                    <a:pt x="2245" y="7949"/>
                    <a:pt x="1958" y="8200"/>
                  </a:cubicBezTo>
                  <a:cubicBezTo>
                    <a:pt x="1419" y="8703"/>
                    <a:pt x="539" y="8111"/>
                    <a:pt x="198" y="9027"/>
                  </a:cubicBezTo>
                  <a:cubicBezTo>
                    <a:pt x="72" y="9422"/>
                    <a:pt x="72" y="9835"/>
                    <a:pt x="198" y="10212"/>
                  </a:cubicBezTo>
                  <a:cubicBezTo>
                    <a:pt x="324" y="10787"/>
                    <a:pt x="593" y="11325"/>
                    <a:pt x="970" y="11792"/>
                  </a:cubicBezTo>
                  <a:cubicBezTo>
                    <a:pt x="1348" y="12241"/>
                    <a:pt x="1886" y="12511"/>
                    <a:pt x="2479" y="12547"/>
                  </a:cubicBezTo>
                  <a:cubicBezTo>
                    <a:pt x="2489" y="12547"/>
                    <a:pt x="2498" y="12547"/>
                    <a:pt x="2508" y="12547"/>
                  </a:cubicBezTo>
                  <a:cubicBezTo>
                    <a:pt x="3537" y="12547"/>
                    <a:pt x="4384" y="11603"/>
                    <a:pt x="4580" y="10589"/>
                  </a:cubicBezTo>
                  <a:cubicBezTo>
                    <a:pt x="4706" y="10068"/>
                    <a:pt x="4598" y="9512"/>
                    <a:pt x="4311" y="9063"/>
                  </a:cubicBezTo>
                  <a:cubicBezTo>
                    <a:pt x="4167" y="8847"/>
                    <a:pt x="3970" y="8685"/>
                    <a:pt x="3826" y="8470"/>
                  </a:cubicBezTo>
                  <a:cubicBezTo>
                    <a:pt x="3557" y="8075"/>
                    <a:pt x="3485" y="7446"/>
                    <a:pt x="3395" y="6925"/>
                  </a:cubicBezTo>
                  <a:cubicBezTo>
                    <a:pt x="3395" y="6710"/>
                    <a:pt x="3395" y="6512"/>
                    <a:pt x="3413" y="6297"/>
                  </a:cubicBezTo>
                  <a:cubicBezTo>
                    <a:pt x="4185" y="5812"/>
                    <a:pt x="4724" y="5058"/>
                    <a:pt x="4975" y="4178"/>
                  </a:cubicBezTo>
                  <a:cubicBezTo>
                    <a:pt x="5029" y="4160"/>
                    <a:pt x="5101" y="4142"/>
                    <a:pt x="5155" y="4124"/>
                  </a:cubicBezTo>
                  <a:cubicBezTo>
                    <a:pt x="5245" y="4106"/>
                    <a:pt x="5317" y="4070"/>
                    <a:pt x="5406" y="4034"/>
                  </a:cubicBezTo>
                  <a:cubicBezTo>
                    <a:pt x="5478" y="3998"/>
                    <a:pt x="5550" y="3962"/>
                    <a:pt x="5622" y="3908"/>
                  </a:cubicBezTo>
                  <a:cubicBezTo>
                    <a:pt x="5712" y="3836"/>
                    <a:pt x="5783" y="3747"/>
                    <a:pt x="5855" y="3639"/>
                  </a:cubicBezTo>
                  <a:cubicBezTo>
                    <a:pt x="5909" y="3531"/>
                    <a:pt x="5963" y="3387"/>
                    <a:pt x="5963" y="3262"/>
                  </a:cubicBezTo>
                  <a:cubicBezTo>
                    <a:pt x="5963" y="3100"/>
                    <a:pt x="5909" y="2956"/>
                    <a:pt x="5801" y="2831"/>
                  </a:cubicBezTo>
                  <a:cubicBezTo>
                    <a:pt x="5730" y="2723"/>
                    <a:pt x="5604" y="2651"/>
                    <a:pt x="5460" y="2633"/>
                  </a:cubicBezTo>
                  <a:cubicBezTo>
                    <a:pt x="5440" y="2630"/>
                    <a:pt x="5421" y="2628"/>
                    <a:pt x="5403" y="2628"/>
                  </a:cubicBezTo>
                  <a:cubicBezTo>
                    <a:pt x="5319" y="2628"/>
                    <a:pt x="5246" y="2658"/>
                    <a:pt x="5173" y="2687"/>
                  </a:cubicBezTo>
                  <a:cubicBezTo>
                    <a:pt x="5191" y="1825"/>
                    <a:pt x="4778" y="981"/>
                    <a:pt x="4077" y="460"/>
                  </a:cubicBezTo>
                  <a:cubicBezTo>
                    <a:pt x="4041" y="442"/>
                    <a:pt x="4023" y="424"/>
                    <a:pt x="3988" y="406"/>
                  </a:cubicBezTo>
                  <a:cubicBezTo>
                    <a:pt x="3952" y="388"/>
                    <a:pt x="3934" y="370"/>
                    <a:pt x="3916" y="352"/>
                  </a:cubicBezTo>
                  <a:cubicBezTo>
                    <a:pt x="3610" y="114"/>
                    <a:pt x="3227" y="1"/>
                    <a:pt x="28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3"/>
            <p:cNvSpPr/>
            <p:nvPr/>
          </p:nvSpPr>
          <p:spPr>
            <a:xfrm>
              <a:off x="1141241" y="1875358"/>
              <a:ext cx="667470" cy="438487"/>
            </a:xfrm>
            <a:custGeom>
              <a:rect b="b" l="l" r="r" t="t"/>
              <a:pathLst>
                <a:path extrusionOk="0" h="9994" w="15213">
                  <a:moveTo>
                    <a:pt x="11972" y="1"/>
                  </a:moveTo>
                  <a:cubicBezTo>
                    <a:pt x="11244" y="1"/>
                    <a:pt x="10520" y="223"/>
                    <a:pt x="9914" y="667"/>
                  </a:cubicBezTo>
                  <a:cubicBezTo>
                    <a:pt x="9447" y="1026"/>
                    <a:pt x="9052" y="1457"/>
                    <a:pt x="8729" y="1942"/>
                  </a:cubicBezTo>
                  <a:cubicBezTo>
                    <a:pt x="8406" y="2427"/>
                    <a:pt x="8064" y="2984"/>
                    <a:pt x="7561" y="3307"/>
                  </a:cubicBezTo>
                  <a:cubicBezTo>
                    <a:pt x="7166" y="3572"/>
                    <a:pt x="6732" y="3661"/>
                    <a:pt x="6281" y="3661"/>
                  </a:cubicBezTo>
                  <a:cubicBezTo>
                    <a:pt x="5359" y="3661"/>
                    <a:pt x="4365" y="3289"/>
                    <a:pt x="3485" y="3289"/>
                  </a:cubicBezTo>
                  <a:cubicBezTo>
                    <a:pt x="2317" y="3289"/>
                    <a:pt x="1240" y="3899"/>
                    <a:pt x="611" y="4887"/>
                  </a:cubicBezTo>
                  <a:cubicBezTo>
                    <a:pt x="1" y="5929"/>
                    <a:pt x="1" y="7222"/>
                    <a:pt x="611" y="8264"/>
                  </a:cubicBezTo>
                  <a:cubicBezTo>
                    <a:pt x="1374" y="9539"/>
                    <a:pt x="2702" y="9994"/>
                    <a:pt x="4107" y="9994"/>
                  </a:cubicBezTo>
                  <a:cubicBezTo>
                    <a:pt x="5412" y="9994"/>
                    <a:pt x="6784" y="9601"/>
                    <a:pt x="7831" y="9108"/>
                  </a:cubicBezTo>
                  <a:cubicBezTo>
                    <a:pt x="9178" y="8461"/>
                    <a:pt x="10543" y="7527"/>
                    <a:pt x="11423" y="6306"/>
                  </a:cubicBezTo>
                  <a:cubicBezTo>
                    <a:pt x="11890" y="5642"/>
                    <a:pt x="12087" y="4905"/>
                    <a:pt x="12357" y="4169"/>
                  </a:cubicBezTo>
                  <a:cubicBezTo>
                    <a:pt x="12573" y="3581"/>
                    <a:pt x="13057" y="2832"/>
                    <a:pt x="13727" y="2832"/>
                  </a:cubicBezTo>
                  <a:cubicBezTo>
                    <a:pt x="13834" y="2832"/>
                    <a:pt x="13946" y="2852"/>
                    <a:pt x="14063" y="2894"/>
                  </a:cubicBezTo>
                  <a:lnTo>
                    <a:pt x="14188" y="2894"/>
                  </a:lnTo>
                  <a:cubicBezTo>
                    <a:pt x="14242" y="2948"/>
                    <a:pt x="14314" y="2984"/>
                    <a:pt x="14386" y="2984"/>
                  </a:cubicBezTo>
                  <a:cubicBezTo>
                    <a:pt x="14422" y="2984"/>
                    <a:pt x="14440" y="2966"/>
                    <a:pt x="14476" y="2966"/>
                  </a:cubicBezTo>
                  <a:cubicBezTo>
                    <a:pt x="14454" y="3159"/>
                    <a:pt x="14619" y="3288"/>
                    <a:pt x="14766" y="3288"/>
                  </a:cubicBezTo>
                  <a:cubicBezTo>
                    <a:pt x="14865" y="3288"/>
                    <a:pt x="14957" y="3229"/>
                    <a:pt x="14979" y="3091"/>
                  </a:cubicBezTo>
                  <a:cubicBezTo>
                    <a:pt x="15212" y="1906"/>
                    <a:pt x="14458" y="810"/>
                    <a:pt x="13380" y="290"/>
                  </a:cubicBezTo>
                  <a:cubicBezTo>
                    <a:pt x="12931" y="97"/>
                    <a:pt x="12451" y="1"/>
                    <a:pt x="11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3"/>
            <p:cNvSpPr/>
            <p:nvPr/>
          </p:nvSpPr>
          <p:spPr>
            <a:xfrm>
              <a:off x="1716445" y="2116496"/>
              <a:ext cx="24482" cy="37996"/>
            </a:xfrm>
            <a:custGeom>
              <a:rect b="b" l="l" r="r" t="t"/>
              <a:pathLst>
                <a:path extrusionOk="0" h="866" w="558">
                  <a:moveTo>
                    <a:pt x="270" y="1"/>
                  </a:moveTo>
                  <a:cubicBezTo>
                    <a:pt x="134" y="1"/>
                    <a:pt x="18" y="191"/>
                    <a:pt x="1" y="415"/>
                  </a:cubicBezTo>
                  <a:cubicBezTo>
                    <a:pt x="1" y="648"/>
                    <a:pt x="109" y="846"/>
                    <a:pt x="270" y="864"/>
                  </a:cubicBezTo>
                  <a:cubicBezTo>
                    <a:pt x="276" y="865"/>
                    <a:pt x="282" y="865"/>
                    <a:pt x="288" y="865"/>
                  </a:cubicBezTo>
                  <a:cubicBezTo>
                    <a:pt x="424" y="865"/>
                    <a:pt x="540" y="674"/>
                    <a:pt x="558" y="451"/>
                  </a:cubicBezTo>
                  <a:cubicBezTo>
                    <a:pt x="558" y="199"/>
                    <a:pt x="450" y="2"/>
                    <a:pt x="288" y="2"/>
                  </a:cubicBezTo>
                  <a:cubicBezTo>
                    <a:pt x="282" y="1"/>
                    <a:pt x="276" y="1"/>
                    <a:pt x="270" y="1"/>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3"/>
            <p:cNvSpPr/>
            <p:nvPr/>
          </p:nvSpPr>
          <p:spPr>
            <a:xfrm>
              <a:off x="1703063" y="2081571"/>
              <a:ext cx="50456" cy="20841"/>
            </a:xfrm>
            <a:custGeom>
              <a:rect b="b" l="l" r="r" t="t"/>
              <a:pathLst>
                <a:path extrusionOk="0" h="475" w="1150">
                  <a:moveTo>
                    <a:pt x="622" y="1"/>
                  </a:moveTo>
                  <a:cubicBezTo>
                    <a:pt x="589" y="1"/>
                    <a:pt x="555" y="3"/>
                    <a:pt x="521" y="8"/>
                  </a:cubicBezTo>
                  <a:cubicBezTo>
                    <a:pt x="396" y="26"/>
                    <a:pt x="288" y="79"/>
                    <a:pt x="180" y="151"/>
                  </a:cubicBezTo>
                  <a:cubicBezTo>
                    <a:pt x="72" y="223"/>
                    <a:pt x="19" y="349"/>
                    <a:pt x="1" y="475"/>
                  </a:cubicBezTo>
                  <a:lnTo>
                    <a:pt x="19" y="475"/>
                  </a:lnTo>
                  <a:cubicBezTo>
                    <a:pt x="108" y="421"/>
                    <a:pt x="216" y="367"/>
                    <a:pt x="306" y="313"/>
                  </a:cubicBezTo>
                  <a:cubicBezTo>
                    <a:pt x="396" y="277"/>
                    <a:pt x="467" y="223"/>
                    <a:pt x="575" y="187"/>
                  </a:cubicBezTo>
                  <a:cubicBezTo>
                    <a:pt x="641" y="161"/>
                    <a:pt x="716" y="144"/>
                    <a:pt x="787" y="144"/>
                  </a:cubicBezTo>
                  <a:cubicBezTo>
                    <a:pt x="813" y="144"/>
                    <a:pt x="839" y="146"/>
                    <a:pt x="863" y="151"/>
                  </a:cubicBezTo>
                  <a:cubicBezTo>
                    <a:pt x="970" y="151"/>
                    <a:pt x="1078" y="223"/>
                    <a:pt x="1132" y="295"/>
                  </a:cubicBezTo>
                  <a:lnTo>
                    <a:pt x="1150" y="295"/>
                  </a:lnTo>
                  <a:cubicBezTo>
                    <a:pt x="1114" y="187"/>
                    <a:pt x="1006" y="97"/>
                    <a:pt x="899" y="44"/>
                  </a:cubicBezTo>
                  <a:cubicBezTo>
                    <a:pt x="806" y="17"/>
                    <a:pt x="714" y="1"/>
                    <a:pt x="622" y="1"/>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3"/>
            <p:cNvSpPr/>
            <p:nvPr/>
          </p:nvSpPr>
          <p:spPr>
            <a:xfrm>
              <a:off x="1646333" y="2185687"/>
              <a:ext cx="34705" cy="22464"/>
            </a:xfrm>
            <a:custGeom>
              <a:rect b="b" l="l" r="r" t="t"/>
              <a:pathLst>
                <a:path extrusionOk="0" h="512" w="791">
                  <a:moveTo>
                    <a:pt x="629" y="1"/>
                  </a:moveTo>
                  <a:cubicBezTo>
                    <a:pt x="617" y="1"/>
                    <a:pt x="605" y="2"/>
                    <a:pt x="593" y="5"/>
                  </a:cubicBezTo>
                  <a:cubicBezTo>
                    <a:pt x="494" y="23"/>
                    <a:pt x="391" y="23"/>
                    <a:pt x="290" y="23"/>
                  </a:cubicBezTo>
                  <a:cubicBezTo>
                    <a:pt x="189" y="23"/>
                    <a:pt x="90" y="23"/>
                    <a:pt x="0" y="41"/>
                  </a:cubicBezTo>
                  <a:cubicBezTo>
                    <a:pt x="72" y="167"/>
                    <a:pt x="198" y="275"/>
                    <a:pt x="342" y="346"/>
                  </a:cubicBezTo>
                  <a:cubicBezTo>
                    <a:pt x="398" y="374"/>
                    <a:pt x="562" y="511"/>
                    <a:pt x="666" y="511"/>
                  </a:cubicBezTo>
                  <a:cubicBezTo>
                    <a:pt x="696" y="511"/>
                    <a:pt x="721" y="500"/>
                    <a:pt x="737" y="472"/>
                  </a:cubicBezTo>
                  <a:cubicBezTo>
                    <a:pt x="773" y="382"/>
                    <a:pt x="791" y="293"/>
                    <a:pt x="791" y="185"/>
                  </a:cubicBezTo>
                  <a:cubicBezTo>
                    <a:pt x="773" y="167"/>
                    <a:pt x="773" y="131"/>
                    <a:pt x="755" y="113"/>
                  </a:cubicBezTo>
                  <a:cubicBezTo>
                    <a:pt x="740" y="38"/>
                    <a:pt x="687" y="1"/>
                    <a:pt x="629" y="1"/>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3"/>
            <p:cNvSpPr/>
            <p:nvPr/>
          </p:nvSpPr>
          <p:spPr>
            <a:xfrm>
              <a:off x="1644753" y="2111845"/>
              <a:ext cx="32336" cy="85117"/>
            </a:xfrm>
            <a:custGeom>
              <a:rect b="b" l="l" r="r" t="t"/>
              <a:pathLst>
                <a:path extrusionOk="0" h="1940" w="737">
                  <a:moveTo>
                    <a:pt x="539" y="0"/>
                  </a:moveTo>
                  <a:lnTo>
                    <a:pt x="521" y="18"/>
                  </a:lnTo>
                  <a:cubicBezTo>
                    <a:pt x="575" y="180"/>
                    <a:pt x="593" y="359"/>
                    <a:pt x="593" y="557"/>
                  </a:cubicBezTo>
                  <a:cubicBezTo>
                    <a:pt x="593" y="718"/>
                    <a:pt x="557" y="880"/>
                    <a:pt x="503" y="1042"/>
                  </a:cubicBezTo>
                  <a:cubicBezTo>
                    <a:pt x="450" y="1185"/>
                    <a:pt x="306" y="1257"/>
                    <a:pt x="162" y="1419"/>
                  </a:cubicBezTo>
                  <a:cubicBezTo>
                    <a:pt x="126" y="1455"/>
                    <a:pt x="90" y="1509"/>
                    <a:pt x="72" y="1545"/>
                  </a:cubicBezTo>
                  <a:cubicBezTo>
                    <a:pt x="1" y="1670"/>
                    <a:pt x="54" y="1814"/>
                    <a:pt x="180" y="1868"/>
                  </a:cubicBezTo>
                  <a:cubicBezTo>
                    <a:pt x="216" y="1886"/>
                    <a:pt x="270" y="1922"/>
                    <a:pt x="306" y="1940"/>
                  </a:cubicBezTo>
                  <a:lnTo>
                    <a:pt x="324" y="1940"/>
                  </a:lnTo>
                  <a:cubicBezTo>
                    <a:pt x="288" y="1832"/>
                    <a:pt x="216" y="1742"/>
                    <a:pt x="216" y="1706"/>
                  </a:cubicBezTo>
                  <a:cubicBezTo>
                    <a:pt x="234" y="1652"/>
                    <a:pt x="288" y="1598"/>
                    <a:pt x="324" y="1563"/>
                  </a:cubicBezTo>
                  <a:cubicBezTo>
                    <a:pt x="378" y="1509"/>
                    <a:pt x="450" y="1455"/>
                    <a:pt x="521" y="1383"/>
                  </a:cubicBezTo>
                  <a:cubicBezTo>
                    <a:pt x="593" y="1311"/>
                    <a:pt x="647" y="1203"/>
                    <a:pt x="665" y="1114"/>
                  </a:cubicBezTo>
                  <a:cubicBezTo>
                    <a:pt x="719" y="916"/>
                    <a:pt x="737" y="718"/>
                    <a:pt x="701" y="539"/>
                  </a:cubicBezTo>
                  <a:cubicBezTo>
                    <a:pt x="665" y="341"/>
                    <a:pt x="611" y="162"/>
                    <a:pt x="539"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3"/>
            <p:cNvSpPr/>
            <p:nvPr/>
          </p:nvSpPr>
          <p:spPr>
            <a:xfrm>
              <a:off x="1641594" y="2225306"/>
              <a:ext cx="45762" cy="13163"/>
            </a:xfrm>
            <a:custGeom>
              <a:rect b="b" l="l" r="r" t="t"/>
              <a:pathLst>
                <a:path extrusionOk="0" h="300" w="1043">
                  <a:moveTo>
                    <a:pt x="19" y="0"/>
                  </a:moveTo>
                  <a:lnTo>
                    <a:pt x="1" y="36"/>
                  </a:lnTo>
                  <a:cubicBezTo>
                    <a:pt x="144" y="162"/>
                    <a:pt x="324" y="252"/>
                    <a:pt x="522" y="288"/>
                  </a:cubicBezTo>
                  <a:cubicBezTo>
                    <a:pt x="559" y="295"/>
                    <a:pt x="599" y="299"/>
                    <a:pt x="641" y="299"/>
                  </a:cubicBezTo>
                  <a:cubicBezTo>
                    <a:pt x="701" y="299"/>
                    <a:pt x="764" y="291"/>
                    <a:pt x="827" y="270"/>
                  </a:cubicBezTo>
                  <a:cubicBezTo>
                    <a:pt x="935" y="216"/>
                    <a:pt x="1006" y="144"/>
                    <a:pt x="1042" y="36"/>
                  </a:cubicBezTo>
                  <a:lnTo>
                    <a:pt x="1042" y="18"/>
                  </a:lnTo>
                  <a:cubicBezTo>
                    <a:pt x="953" y="18"/>
                    <a:pt x="845" y="18"/>
                    <a:pt x="755" y="36"/>
                  </a:cubicBezTo>
                  <a:cubicBezTo>
                    <a:pt x="683" y="54"/>
                    <a:pt x="611" y="108"/>
                    <a:pt x="522" y="108"/>
                  </a:cubicBezTo>
                  <a:cubicBezTo>
                    <a:pt x="342" y="108"/>
                    <a:pt x="180" y="72"/>
                    <a:pt x="19"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3"/>
            <p:cNvSpPr/>
            <p:nvPr/>
          </p:nvSpPr>
          <p:spPr>
            <a:xfrm>
              <a:off x="1663663" y="2239654"/>
              <a:ext cx="22903" cy="15619"/>
            </a:xfrm>
            <a:custGeom>
              <a:rect b="b" l="l" r="r" t="t"/>
              <a:pathLst>
                <a:path extrusionOk="0" h="356" w="522">
                  <a:moveTo>
                    <a:pt x="452" y="1"/>
                  </a:moveTo>
                  <a:cubicBezTo>
                    <a:pt x="436" y="1"/>
                    <a:pt x="423" y="5"/>
                    <a:pt x="414" y="14"/>
                  </a:cubicBezTo>
                  <a:cubicBezTo>
                    <a:pt x="396" y="14"/>
                    <a:pt x="378" y="32"/>
                    <a:pt x="360" y="32"/>
                  </a:cubicBezTo>
                  <a:lnTo>
                    <a:pt x="180" y="32"/>
                  </a:lnTo>
                  <a:cubicBezTo>
                    <a:pt x="162" y="32"/>
                    <a:pt x="126" y="32"/>
                    <a:pt x="108" y="50"/>
                  </a:cubicBezTo>
                  <a:cubicBezTo>
                    <a:pt x="72" y="68"/>
                    <a:pt x="54" y="86"/>
                    <a:pt x="36" y="104"/>
                  </a:cubicBezTo>
                  <a:cubicBezTo>
                    <a:pt x="1" y="140"/>
                    <a:pt x="1" y="176"/>
                    <a:pt x="1" y="212"/>
                  </a:cubicBezTo>
                  <a:cubicBezTo>
                    <a:pt x="1" y="230"/>
                    <a:pt x="19" y="266"/>
                    <a:pt x="19" y="284"/>
                  </a:cubicBezTo>
                  <a:cubicBezTo>
                    <a:pt x="54" y="320"/>
                    <a:pt x="90" y="338"/>
                    <a:pt x="126" y="356"/>
                  </a:cubicBezTo>
                  <a:lnTo>
                    <a:pt x="252" y="356"/>
                  </a:lnTo>
                  <a:cubicBezTo>
                    <a:pt x="270" y="356"/>
                    <a:pt x="288" y="338"/>
                    <a:pt x="324" y="320"/>
                  </a:cubicBezTo>
                  <a:cubicBezTo>
                    <a:pt x="342" y="302"/>
                    <a:pt x="378" y="266"/>
                    <a:pt x="414" y="248"/>
                  </a:cubicBezTo>
                  <a:cubicBezTo>
                    <a:pt x="432" y="230"/>
                    <a:pt x="450" y="194"/>
                    <a:pt x="468" y="176"/>
                  </a:cubicBezTo>
                  <a:cubicBezTo>
                    <a:pt x="485" y="176"/>
                    <a:pt x="485" y="176"/>
                    <a:pt x="485" y="158"/>
                  </a:cubicBezTo>
                  <a:cubicBezTo>
                    <a:pt x="503" y="140"/>
                    <a:pt x="503" y="140"/>
                    <a:pt x="503" y="122"/>
                  </a:cubicBezTo>
                  <a:lnTo>
                    <a:pt x="503" y="104"/>
                  </a:lnTo>
                  <a:cubicBezTo>
                    <a:pt x="521" y="68"/>
                    <a:pt x="521" y="32"/>
                    <a:pt x="503" y="14"/>
                  </a:cubicBezTo>
                  <a:cubicBezTo>
                    <a:pt x="485" y="5"/>
                    <a:pt x="468" y="1"/>
                    <a:pt x="452" y="1"/>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3"/>
            <p:cNvSpPr/>
            <p:nvPr/>
          </p:nvSpPr>
          <p:spPr>
            <a:xfrm>
              <a:off x="1787479" y="2122902"/>
              <a:ext cx="43261" cy="42559"/>
            </a:xfrm>
            <a:custGeom>
              <a:rect b="b" l="l" r="r" t="t"/>
              <a:pathLst>
                <a:path extrusionOk="0" h="970" w="986">
                  <a:moveTo>
                    <a:pt x="823" y="1"/>
                  </a:moveTo>
                  <a:cubicBezTo>
                    <a:pt x="768" y="1"/>
                    <a:pt x="710" y="22"/>
                    <a:pt x="663" y="53"/>
                  </a:cubicBezTo>
                  <a:cubicBezTo>
                    <a:pt x="375" y="233"/>
                    <a:pt x="160" y="484"/>
                    <a:pt x="52" y="808"/>
                  </a:cubicBezTo>
                  <a:cubicBezTo>
                    <a:pt x="34" y="844"/>
                    <a:pt x="34" y="862"/>
                    <a:pt x="16" y="897"/>
                  </a:cubicBezTo>
                  <a:cubicBezTo>
                    <a:pt x="0" y="945"/>
                    <a:pt x="9" y="961"/>
                    <a:pt x="28" y="961"/>
                  </a:cubicBezTo>
                  <a:cubicBezTo>
                    <a:pt x="53" y="961"/>
                    <a:pt x="94" y="935"/>
                    <a:pt x="124" y="915"/>
                  </a:cubicBezTo>
                  <a:cubicBezTo>
                    <a:pt x="196" y="862"/>
                    <a:pt x="250" y="808"/>
                    <a:pt x="303" y="754"/>
                  </a:cubicBezTo>
                  <a:cubicBezTo>
                    <a:pt x="429" y="664"/>
                    <a:pt x="537" y="556"/>
                    <a:pt x="663" y="484"/>
                  </a:cubicBezTo>
                  <a:cubicBezTo>
                    <a:pt x="735" y="431"/>
                    <a:pt x="788" y="395"/>
                    <a:pt x="860" y="359"/>
                  </a:cubicBezTo>
                  <a:lnTo>
                    <a:pt x="860" y="359"/>
                  </a:lnTo>
                  <a:cubicBezTo>
                    <a:pt x="842" y="431"/>
                    <a:pt x="824" y="484"/>
                    <a:pt x="806" y="556"/>
                  </a:cubicBezTo>
                  <a:cubicBezTo>
                    <a:pt x="770" y="628"/>
                    <a:pt x="735" y="682"/>
                    <a:pt x="699" y="754"/>
                  </a:cubicBezTo>
                  <a:cubicBezTo>
                    <a:pt x="663" y="790"/>
                    <a:pt x="645" y="826"/>
                    <a:pt x="627" y="844"/>
                  </a:cubicBezTo>
                  <a:cubicBezTo>
                    <a:pt x="609" y="880"/>
                    <a:pt x="591" y="915"/>
                    <a:pt x="573" y="951"/>
                  </a:cubicBezTo>
                  <a:cubicBezTo>
                    <a:pt x="573" y="969"/>
                    <a:pt x="591" y="969"/>
                    <a:pt x="609" y="969"/>
                  </a:cubicBezTo>
                  <a:cubicBezTo>
                    <a:pt x="645" y="951"/>
                    <a:pt x="681" y="915"/>
                    <a:pt x="699" y="880"/>
                  </a:cubicBezTo>
                  <a:cubicBezTo>
                    <a:pt x="735" y="844"/>
                    <a:pt x="752" y="808"/>
                    <a:pt x="770" y="772"/>
                  </a:cubicBezTo>
                  <a:cubicBezTo>
                    <a:pt x="896" y="610"/>
                    <a:pt x="950" y="431"/>
                    <a:pt x="986" y="233"/>
                  </a:cubicBezTo>
                  <a:cubicBezTo>
                    <a:pt x="986" y="197"/>
                    <a:pt x="986" y="161"/>
                    <a:pt x="986" y="125"/>
                  </a:cubicBezTo>
                  <a:cubicBezTo>
                    <a:pt x="956" y="35"/>
                    <a:pt x="892" y="1"/>
                    <a:pt x="823" y="1"/>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3"/>
            <p:cNvSpPr/>
            <p:nvPr/>
          </p:nvSpPr>
          <p:spPr>
            <a:xfrm>
              <a:off x="1121541" y="1901771"/>
              <a:ext cx="664311" cy="437127"/>
            </a:xfrm>
            <a:custGeom>
              <a:rect b="b" l="l" r="r" t="t"/>
              <a:pathLst>
                <a:path extrusionOk="0" h="9963" w="15141">
                  <a:moveTo>
                    <a:pt x="11987" y="1"/>
                  </a:moveTo>
                  <a:cubicBezTo>
                    <a:pt x="11261" y="1"/>
                    <a:pt x="10538" y="225"/>
                    <a:pt x="9932" y="657"/>
                  </a:cubicBezTo>
                  <a:cubicBezTo>
                    <a:pt x="9465" y="1017"/>
                    <a:pt x="9070" y="1448"/>
                    <a:pt x="8747" y="1933"/>
                  </a:cubicBezTo>
                  <a:cubicBezTo>
                    <a:pt x="8406" y="2417"/>
                    <a:pt x="8082" y="2956"/>
                    <a:pt x="7579" y="3279"/>
                  </a:cubicBezTo>
                  <a:cubicBezTo>
                    <a:pt x="7184" y="3541"/>
                    <a:pt x="6755" y="3630"/>
                    <a:pt x="6311" y="3630"/>
                  </a:cubicBezTo>
                  <a:cubicBezTo>
                    <a:pt x="5383" y="3630"/>
                    <a:pt x="4389" y="3244"/>
                    <a:pt x="3503" y="3244"/>
                  </a:cubicBezTo>
                  <a:cubicBezTo>
                    <a:pt x="2335" y="3244"/>
                    <a:pt x="1240" y="3836"/>
                    <a:pt x="629" y="4842"/>
                  </a:cubicBezTo>
                  <a:cubicBezTo>
                    <a:pt x="1" y="5866"/>
                    <a:pt x="1" y="7159"/>
                    <a:pt x="629" y="8200"/>
                  </a:cubicBezTo>
                  <a:cubicBezTo>
                    <a:pt x="1387" y="9500"/>
                    <a:pt x="2719" y="9963"/>
                    <a:pt x="4129" y="9963"/>
                  </a:cubicBezTo>
                  <a:cubicBezTo>
                    <a:pt x="5426" y="9963"/>
                    <a:pt x="6789" y="9571"/>
                    <a:pt x="7831" y="9080"/>
                  </a:cubicBezTo>
                  <a:cubicBezTo>
                    <a:pt x="9178" y="8452"/>
                    <a:pt x="10561" y="7518"/>
                    <a:pt x="11441" y="6297"/>
                  </a:cubicBezTo>
                  <a:cubicBezTo>
                    <a:pt x="11692" y="5920"/>
                    <a:pt x="11908" y="5488"/>
                    <a:pt x="12069" y="5057"/>
                  </a:cubicBezTo>
                  <a:cubicBezTo>
                    <a:pt x="12087" y="4734"/>
                    <a:pt x="12159" y="4411"/>
                    <a:pt x="12267" y="4088"/>
                  </a:cubicBezTo>
                  <a:cubicBezTo>
                    <a:pt x="12544" y="3343"/>
                    <a:pt x="13122" y="2648"/>
                    <a:pt x="13968" y="2648"/>
                  </a:cubicBezTo>
                  <a:cubicBezTo>
                    <a:pt x="13999" y="2648"/>
                    <a:pt x="14031" y="2649"/>
                    <a:pt x="14063" y="2651"/>
                  </a:cubicBezTo>
                  <a:cubicBezTo>
                    <a:pt x="14404" y="2669"/>
                    <a:pt x="14727" y="2777"/>
                    <a:pt x="15033" y="2920"/>
                  </a:cubicBezTo>
                  <a:cubicBezTo>
                    <a:pt x="15140" y="1807"/>
                    <a:pt x="14404" y="783"/>
                    <a:pt x="13398" y="298"/>
                  </a:cubicBezTo>
                  <a:cubicBezTo>
                    <a:pt x="12948" y="98"/>
                    <a:pt x="12467" y="1"/>
                    <a:pt x="11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3"/>
            <p:cNvSpPr/>
            <p:nvPr/>
          </p:nvSpPr>
          <p:spPr>
            <a:xfrm>
              <a:off x="785106" y="2365532"/>
              <a:ext cx="815549" cy="970866"/>
            </a:xfrm>
            <a:custGeom>
              <a:rect b="b" l="l" r="r" t="t"/>
              <a:pathLst>
                <a:path extrusionOk="0" h="22128" w="18588">
                  <a:moveTo>
                    <a:pt x="18498" y="1"/>
                  </a:moveTo>
                  <a:cubicBezTo>
                    <a:pt x="17600" y="324"/>
                    <a:pt x="16648" y="181"/>
                    <a:pt x="15804" y="683"/>
                  </a:cubicBezTo>
                  <a:cubicBezTo>
                    <a:pt x="15068" y="1150"/>
                    <a:pt x="14403" y="1743"/>
                    <a:pt x="13883" y="2426"/>
                  </a:cubicBezTo>
                  <a:cubicBezTo>
                    <a:pt x="12733" y="3808"/>
                    <a:pt x="11889" y="5425"/>
                    <a:pt x="11081" y="7023"/>
                  </a:cubicBezTo>
                  <a:cubicBezTo>
                    <a:pt x="10255" y="8604"/>
                    <a:pt x="9375" y="10184"/>
                    <a:pt x="8459" y="11711"/>
                  </a:cubicBezTo>
                  <a:cubicBezTo>
                    <a:pt x="8405" y="11764"/>
                    <a:pt x="8351" y="11818"/>
                    <a:pt x="8315" y="11872"/>
                  </a:cubicBezTo>
                  <a:cubicBezTo>
                    <a:pt x="8279" y="11944"/>
                    <a:pt x="8261" y="11998"/>
                    <a:pt x="8243" y="12070"/>
                  </a:cubicBezTo>
                  <a:cubicBezTo>
                    <a:pt x="7489" y="13291"/>
                    <a:pt x="6681" y="14494"/>
                    <a:pt x="5837" y="15662"/>
                  </a:cubicBezTo>
                  <a:cubicBezTo>
                    <a:pt x="5100" y="16685"/>
                    <a:pt x="4310" y="17709"/>
                    <a:pt x="3502" y="18679"/>
                  </a:cubicBezTo>
                  <a:lnTo>
                    <a:pt x="3466" y="18679"/>
                  </a:lnTo>
                  <a:cubicBezTo>
                    <a:pt x="3340" y="18733"/>
                    <a:pt x="3233" y="18787"/>
                    <a:pt x="3143" y="18876"/>
                  </a:cubicBezTo>
                  <a:cubicBezTo>
                    <a:pt x="3107" y="18894"/>
                    <a:pt x="3071" y="18912"/>
                    <a:pt x="3035" y="18930"/>
                  </a:cubicBezTo>
                  <a:cubicBezTo>
                    <a:pt x="2909" y="18984"/>
                    <a:pt x="2784" y="19038"/>
                    <a:pt x="2658" y="19074"/>
                  </a:cubicBezTo>
                  <a:cubicBezTo>
                    <a:pt x="2407" y="19146"/>
                    <a:pt x="2137" y="19218"/>
                    <a:pt x="1868" y="19253"/>
                  </a:cubicBezTo>
                  <a:cubicBezTo>
                    <a:pt x="1311" y="19361"/>
                    <a:pt x="754" y="19415"/>
                    <a:pt x="198" y="19415"/>
                  </a:cubicBezTo>
                  <a:cubicBezTo>
                    <a:pt x="36" y="19415"/>
                    <a:pt x="0" y="19649"/>
                    <a:pt x="162" y="19702"/>
                  </a:cubicBezTo>
                  <a:cubicBezTo>
                    <a:pt x="629" y="19846"/>
                    <a:pt x="1131" y="19918"/>
                    <a:pt x="1634" y="19936"/>
                  </a:cubicBezTo>
                  <a:cubicBezTo>
                    <a:pt x="1329" y="20098"/>
                    <a:pt x="1042" y="20295"/>
                    <a:pt x="754" y="20511"/>
                  </a:cubicBezTo>
                  <a:cubicBezTo>
                    <a:pt x="503" y="20672"/>
                    <a:pt x="323" y="20942"/>
                    <a:pt x="305" y="21265"/>
                  </a:cubicBezTo>
                  <a:cubicBezTo>
                    <a:pt x="305" y="21570"/>
                    <a:pt x="485" y="21876"/>
                    <a:pt x="772" y="22019"/>
                  </a:cubicBezTo>
                  <a:cubicBezTo>
                    <a:pt x="917" y="22096"/>
                    <a:pt x="1062" y="22128"/>
                    <a:pt x="1206" y="22128"/>
                  </a:cubicBezTo>
                  <a:cubicBezTo>
                    <a:pt x="1672" y="22128"/>
                    <a:pt x="2126" y="21791"/>
                    <a:pt x="2496" y="21516"/>
                  </a:cubicBezTo>
                  <a:cubicBezTo>
                    <a:pt x="2712" y="21355"/>
                    <a:pt x="2927" y="21157"/>
                    <a:pt x="3107" y="20960"/>
                  </a:cubicBezTo>
                  <a:cubicBezTo>
                    <a:pt x="3358" y="20708"/>
                    <a:pt x="3556" y="20421"/>
                    <a:pt x="3700" y="20098"/>
                  </a:cubicBezTo>
                  <a:cubicBezTo>
                    <a:pt x="5567" y="18661"/>
                    <a:pt x="7148" y="16919"/>
                    <a:pt x="8585" y="15051"/>
                  </a:cubicBezTo>
                  <a:cubicBezTo>
                    <a:pt x="9213" y="14243"/>
                    <a:pt x="9806" y="13417"/>
                    <a:pt x="10398" y="12608"/>
                  </a:cubicBezTo>
                  <a:cubicBezTo>
                    <a:pt x="13380" y="10399"/>
                    <a:pt x="16469" y="7921"/>
                    <a:pt x="17816" y="4437"/>
                  </a:cubicBezTo>
                  <a:cubicBezTo>
                    <a:pt x="18175" y="3467"/>
                    <a:pt x="18408" y="2497"/>
                    <a:pt x="18318" y="1474"/>
                  </a:cubicBezTo>
                  <a:cubicBezTo>
                    <a:pt x="18318" y="1384"/>
                    <a:pt x="18300" y="1294"/>
                    <a:pt x="18283" y="1186"/>
                  </a:cubicBezTo>
                  <a:cubicBezTo>
                    <a:pt x="18229" y="845"/>
                    <a:pt x="18247" y="378"/>
                    <a:pt x="18588" y="252"/>
                  </a:cubicBezTo>
                  <a:cubicBezTo>
                    <a:pt x="18444" y="181"/>
                    <a:pt x="18283" y="145"/>
                    <a:pt x="18139" y="145"/>
                  </a:cubicBezTo>
                  <a:cubicBezTo>
                    <a:pt x="18247" y="91"/>
                    <a:pt x="18372" y="55"/>
                    <a:pt x="18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3"/>
            <p:cNvSpPr/>
            <p:nvPr/>
          </p:nvSpPr>
          <p:spPr>
            <a:xfrm>
              <a:off x="1744832" y="1437396"/>
              <a:ext cx="538215" cy="1218497"/>
            </a:xfrm>
            <a:custGeom>
              <a:rect b="b" l="l" r="r" t="t"/>
              <a:pathLst>
                <a:path extrusionOk="0" h="27772" w="12267">
                  <a:moveTo>
                    <a:pt x="11403" y="1"/>
                  </a:moveTo>
                  <a:cubicBezTo>
                    <a:pt x="11243" y="1"/>
                    <a:pt x="11083" y="59"/>
                    <a:pt x="10956" y="178"/>
                  </a:cubicBezTo>
                  <a:cubicBezTo>
                    <a:pt x="10812" y="286"/>
                    <a:pt x="10758" y="466"/>
                    <a:pt x="10794" y="645"/>
                  </a:cubicBezTo>
                  <a:lnTo>
                    <a:pt x="10794" y="699"/>
                  </a:lnTo>
                  <a:cubicBezTo>
                    <a:pt x="10758" y="951"/>
                    <a:pt x="10740" y="1220"/>
                    <a:pt x="10722" y="1472"/>
                  </a:cubicBezTo>
                  <a:cubicBezTo>
                    <a:pt x="10704" y="1813"/>
                    <a:pt x="10722" y="2154"/>
                    <a:pt x="10758" y="2477"/>
                  </a:cubicBezTo>
                  <a:cubicBezTo>
                    <a:pt x="10507" y="1777"/>
                    <a:pt x="10165" y="1094"/>
                    <a:pt x="10093" y="322"/>
                  </a:cubicBezTo>
                  <a:cubicBezTo>
                    <a:pt x="10093" y="277"/>
                    <a:pt x="10058" y="255"/>
                    <a:pt x="10017" y="255"/>
                  </a:cubicBezTo>
                  <a:cubicBezTo>
                    <a:pt x="9977" y="255"/>
                    <a:pt x="9932" y="277"/>
                    <a:pt x="9914" y="322"/>
                  </a:cubicBezTo>
                  <a:cubicBezTo>
                    <a:pt x="9824" y="735"/>
                    <a:pt x="9806" y="1148"/>
                    <a:pt x="9878" y="1561"/>
                  </a:cubicBezTo>
                  <a:cubicBezTo>
                    <a:pt x="9914" y="1956"/>
                    <a:pt x="9914" y="2352"/>
                    <a:pt x="9986" y="2747"/>
                  </a:cubicBezTo>
                  <a:cubicBezTo>
                    <a:pt x="10093" y="3375"/>
                    <a:pt x="10273" y="4004"/>
                    <a:pt x="10542" y="4578"/>
                  </a:cubicBezTo>
                  <a:cubicBezTo>
                    <a:pt x="9788" y="8045"/>
                    <a:pt x="8639" y="11421"/>
                    <a:pt x="7112" y="14636"/>
                  </a:cubicBezTo>
                  <a:cubicBezTo>
                    <a:pt x="6951" y="14815"/>
                    <a:pt x="6771" y="14995"/>
                    <a:pt x="6609" y="15175"/>
                  </a:cubicBezTo>
                  <a:cubicBezTo>
                    <a:pt x="5981" y="15893"/>
                    <a:pt x="5370" y="16647"/>
                    <a:pt x="4813" y="17437"/>
                  </a:cubicBezTo>
                  <a:cubicBezTo>
                    <a:pt x="3718" y="18964"/>
                    <a:pt x="2748" y="20562"/>
                    <a:pt x="1904" y="22251"/>
                  </a:cubicBezTo>
                  <a:cubicBezTo>
                    <a:pt x="1581" y="22789"/>
                    <a:pt x="1329" y="23382"/>
                    <a:pt x="1168" y="23993"/>
                  </a:cubicBezTo>
                  <a:cubicBezTo>
                    <a:pt x="934" y="24298"/>
                    <a:pt x="719" y="24603"/>
                    <a:pt x="521" y="24926"/>
                  </a:cubicBezTo>
                  <a:cubicBezTo>
                    <a:pt x="162" y="25609"/>
                    <a:pt x="0" y="26489"/>
                    <a:pt x="557" y="27135"/>
                  </a:cubicBezTo>
                  <a:cubicBezTo>
                    <a:pt x="934" y="27542"/>
                    <a:pt x="1474" y="27772"/>
                    <a:pt x="2042" y="27772"/>
                  </a:cubicBezTo>
                  <a:cubicBezTo>
                    <a:pt x="2151" y="27772"/>
                    <a:pt x="2261" y="27763"/>
                    <a:pt x="2371" y="27746"/>
                  </a:cubicBezTo>
                  <a:cubicBezTo>
                    <a:pt x="4149" y="27531"/>
                    <a:pt x="4993" y="25393"/>
                    <a:pt x="5693" y="24028"/>
                  </a:cubicBezTo>
                  <a:cubicBezTo>
                    <a:pt x="7597" y="20347"/>
                    <a:pt x="9124" y="16468"/>
                    <a:pt x="10237" y="12481"/>
                  </a:cubicBezTo>
                  <a:cubicBezTo>
                    <a:pt x="10830" y="10325"/>
                    <a:pt x="11422" y="8081"/>
                    <a:pt x="11674" y="5854"/>
                  </a:cubicBezTo>
                  <a:lnTo>
                    <a:pt x="11674" y="5782"/>
                  </a:lnTo>
                  <a:cubicBezTo>
                    <a:pt x="11782" y="5387"/>
                    <a:pt x="11836" y="4974"/>
                    <a:pt x="11853" y="4561"/>
                  </a:cubicBezTo>
                  <a:cubicBezTo>
                    <a:pt x="11853" y="4417"/>
                    <a:pt x="11871" y="4237"/>
                    <a:pt x="11889" y="4076"/>
                  </a:cubicBezTo>
                  <a:cubicBezTo>
                    <a:pt x="11961" y="3627"/>
                    <a:pt x="12051" y="3178"/>
                    <a:pt x="12123" y="2729"/>
                  </a:cubicBezTo>
                  <a:cubicBezTo>
                    <a:pt x="12249" y="2136"/>
                    <a:pt x="12267" y="1525"/>
                    <a:pt x="12177" y="933"/>
                  </a:cubicBezTo>
                  <a:cubicBezTo>
                    <a:pt x="12159" y="663"/>
                    <a:pt x="12051" y="412"/>
                    <a:pt x="11889" y="214"/>
                  </a:cubicBezTo>
                  <a:cubicBezTo>
                    <a:pt x="11757" y="73"/>
                    <a:pt x="11580" y="1"/>
                    <a:pt x="11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3"/>
            <p:cNvSpPr/>
            <p:nvPr/>
          </p:nvSpPr>
          <p:spPr>
            <a:xfrm>
              <a:off x="1029359" y="3129048"/>
              <a:ext cx="980255" cy="597402"/>
            </a:xfrm>
            <a:custGeom>
              <a:rect b="b" l="l" r="r" t="t"/>
              <a:pathLst>
                <a:path extrusionOk="0" h="13616" w="22342">
                  <a:moveTo>
                    <a:pt x="9630" y="1"/>
                  </a:moveTo>
                  <a:cubicBezTo>
                    <a:pt x="8630" y="1"/>
                    <a:pt x="7649" y="198"/>
                    <a:pt x="6591" y="433"/>
                  </a:cubicBezTo>
                  <a:cubicBezTo>
                    <a:pt x="5963" y="576"/>
                    <a:pt x="5352" y="774"/>
                    <a:pt x="4778" y="1025"/>
                  </a:cubicBezTo>
                  <a:cubicBezTo>
                    <a:pt x="4526" y="1187"/>
                    <a:pt x="4275" y="1331"/>
                    <a:pt x="4023" y="1474"/>
                  </a:cubicBezTo>
                  <a:cubicBezTo>
                    <a:pt x="2551" y="2318"/>
                    <a:pt x="1096" y="3342"/>
                    <a:pt x="0" y="4725"/>
                  </a:cubicBezTo>
                  <a:cubicBezTo>
                    <a:pt x="36" y="4815"/>
                    <a:pt x="90" y="4887"/>
                    <a:pt x="144" y="4958"/>
                  </a:cubicBezTo>
                  <a:cubicBezTo>
                    <a:pt x="216" y="5246"/>
                    <a:pt x="431" y="5461"/>
                    <a:pt x="719" y="5497"/>
                  </a:cubicBezTo>
                  <a:cubicBezTo>
                    <a:pt x="1132" y="5551"/>
                    <a:pt x="1707" y="5587"/>
                    <a:pt x="1976" y="6000"/>
                  </a:cubicBezTo>
                  <a:cubicBezTo>
                    <a:pt x="2048" y="6108"/>
                    <a:pt x="2084" y="6234"/>
                    <a:pt x="2066" y="6359"/>
                  </a:cubicBezTo>
                  <a:cubicBezTo>
                    <a:pt x="2012" y="6521"/>
                    <a:pt x="1940" y="6665"/>
                    <a:pt x="1868" y="6808"/>
                  </a:cubicBezTo>
                  <a:cubicBezTo>
                    <a:pt x="1832" y="6970"/>
                    <a:pt x="1814" y="7132"/>
                    <a:pt x="1814" y="7311"/>
                  </a:cubicBezTo>
                  <a:cubicBezTo>
                    <a:pt x="1850" y="8532"/>
                    <a:pt x="3000" y="9233"/>
                    <a:pt x="3951" y="9430"/>
                  </a:cubicBezTo>
                  <a:cubicBezTo>
                    <a:pt x="4831" y="9610"/>
                    <a:pt x="5855" y="9394"/>
                    <a:pt x="6681" y="9807"/>
                  </a:cubicBezTo>
                  <a:cubicBezTo>
                    <a:pt x="7058" y="10005"/>
                    <a:pt x="7220" y="10382"/>
                    <a:pt x="7346" y="10831"/>
                  </a:cubicBezTo>
                  <a:cubicBezTo>
                    <a:pt x="7471" y="11406"/>
                    <a:pt x="7687" y="11981"/>
                    <a:pt x="8010" y="12483"/>
                  </a:cubicBezTo>
                  <a:cubicBezTo>
                    <a:pt x="8501" y="13198"/>
                    <a:pt x="9313" y="13616"/>
                    <a:pt x="10169" y="13616"/>
                  </a:cubicBezTo>
                  <a:cubicBezTo>
                    <a:pt x="10346" y="13616"/>
                    <a:pt x="10525" y="13598"/>
                    <a:pt x="10704" y="13561"/>
                  </a:cubicBezTo>
                  <a:cubicBezTo>
                    <a:pt x="11638" y="13345"/>
                    <a:pt x="12267" y="12519"/>
                    <a:pt x="13111" y="12070"/>
                  </a:cubicBezTo>
                  <a:cubicBezTo>
                    <a:pt x="13230" y="12003"/>
                    <a:pt x="13369" y="11970"/>
                    <a:pt x="13509" y="11970"/>
                  </a:cubicBezTo>
                  <a:cubicBezTo>
                    <a:pt x="13706" y="11970"/>
                    <a:pt x="13905" y="12034"/>
                    <a:pt x="14062" y="12160"/>
                  </a:cubicBezTo>
                  <a:cubicBezTo>
                    <a:pt x="14547" y="12465"/>
                    <a:pt x="14996" y="12789"/>
                    <a:pt x="15571" y="12879"/>
                  </a:cubicBezTo>
                  <a:cubicBezTo>
                    <a:pt x="15654" y="12887"/>
                    <a:pt x="15737" y="12891"/>
                    <a:pt x="15819" y="12891"/>
                  </a:cubicBezTo>
                  <a:cubicBezTo>
                    <a:pt x="16788" y="12891"/>
                    <a:pt x="17690" y="12318"/>
                    <a:pt x="18103" y="11424"/>
                  </a:cubicBezTo>
                  <a:cubicBezTo>
                    <a:pt x="18337" y="10921"/>
                    <a:pt x="18427" y="10310"/>
                    <a:pt x="18732" y="9861"/>
                  </a:cubicBezTo>
                  <a:cubicBezTo>
                    <a:pt x="19037" y="9412"/>
                    <a:pt x="19612" y="9448"/>
                    <a:pt x="20061" y="9394"/>
                  </a:cubicBezTo>
                  <a:cubicBezTo>
                    <a:pt x="20636" y="9376"/>
                    <a:pt x="21210" y="9161"/>
                    <a:pt x="21659" y="8784"/>
                  </a:cubicBezTo>
                  <a:cubicBezTo>
                    <a:pt x="22126" y="8389"/>
                    <a:pt x="22342" y="7778"/>
                    <a:pt x="22252" y="7185"/>
                  </a:cubicBezTo>
                  <a:cubicBezTo>
                    <a:pt x="21983" y="7167"/>
                    <a:pt x="21731" y="7132"/>
                    <a:pt x="21462" y="7078"/>
                  </a:cubicBezTo>
                  <a:cubicBezTo>
                    <a:pt x="20510" y="6862"/>
                    <a:pt x="19630" y="6287"/>
                    <a:pt x="18840" y="5659"/>
                  </a:cubicBezTo>
                  <a:cubicBezTo>
                    <a:pt x="18139" y="5102"/>
                    <a:pt x="17475" y="4474"/>
                    <a:pt x="16882" y="3809"/>
                  </a:cubicBezTo>
                  <a:cubicBezTo>
                    <a:pt x="16487" y="3360"/>
                    <a:pt x="16092" y="2911"/>
                    <a:pt x="15715" y="2390"/>
                  </a:cubicBezTo>
                  <a:cubicBezTo>
                    <a:pt x="14511" y="1492"/>
                    <a:pt x="13165" y="792"/>
                    <a:pt x="11728" y="325"/>
                  </a:cubicBezTo>
                  <a:cubicBezTo>
                    <a:pt x="11000" y="92"/>
                    <a:pt x="10311" y="1"/>
                    <a:pt x="96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3"/>
            <p:cNvSpPr/>
            <p:nvPr/>
          </p:nvSpPr>
          <p:spPr>
            <a:xfrm>
              <a:off x="1192454" y="3186038"/>
              <a:ext cx="139523" cy="118024"/>
            </a:xfrm>
            <a:custGeom>
              <a:rect b="b" l="l" r="r" t="t"/>
              <a:pathLst>
                <a:path extrusionOk="0" h="2690" w="3180">
                  <a:moveTo>
                    <a:pt x="1704" y="1"/>
                  </a:moveTo>
                  <a:cubicBezTo>
                    <a:pt x="668" y="1"/>
                    <a:pt x="1" y="1201"/>
                    <a:pt x="630" y="2111"/>
                  </a:cubicBezTo>
                  <a:cubicBezTo>
                    <a:pt x="903" y="2507"/>
                    <a:pt x="1315" y="2689"/>
                    <a:pt x="1724" y="2689"/>
                  </a:cubicBezTo>
                  <a:cubicBezTo>
                    <a:pt x="2334" y="2689"/>
                    <a:pt x="2936" y="2282"/>
                    <a:pt x="3054" y="1572"/>
                  </a:cubicBezTo>
                  <a:cubicBezTo>
                    <a:pt x="3180" y="854"/>
                    <a:pt x="2713" y="153"/>
                    <a:pt x="1976" y="28"/>
                  </a:cubicBezTo>
                  <a:cubicBezTo>
                    <a:pt x="1883" y="9"/>
                    <a:pt x="1793" y="1"/>
                    <a:pt x="17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3"/>
            <p:cNvSpPr/>
            <p:nvPr/>
          </p:nvSpPr>
          <p:spPr>
            <a:xfrm>
              <a:off x="1326460" y="3286738"/>
              <a:ext cx="140444" cy="118155"/>
            </a:xfrm>
            <a:custGeom>
              <a:rect b="b" l="l" r="r" t="t"/>
              <a:pathLst>
                <a:path extrusionOk="0" h="2693" w="3201">
                  <a:moveTo>
                    <a:pt x="1740" y="1"/>
                  </a:moveTo>
                  <a:cubicBezTo>
                    <a:pt x="693" y="1"/>
                    <a:pt x="0" y="1193"/>
                    <a:pt x="632" y="2107"/>
                  </a:cubicBezTo>
                  <a:cubicBezTo>
                    <a:pt x="908" y="2507"/>
                    <a:pt x="1326" y="2692"/>
                    <a:pt x="1739" y="2692"/>
                  </a:cubicBezTo>
                  <a:cubicBezTo>
                    <a:pt x="2347" y="2692"/>
                    <a:pt x="2946" y="2292"/>
                    <a:pt x="3075" y="1586"/>
                  </a:cubicBezTo>
                  <a:cubicBezTo>
                    <a:pt x="3200" y="850"/>
                    <a:pt x="2716" y="168"/>
                    <a:pt x="1997" y="24"/>
                  </a:cubicBezTo>
                  <a:cubicBezTo>
                    <a:pt x="1910" y="8"/>
                    <a:pt x="1824" y="1"/>
                    <a:pt x="1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3"/>
            <p:cNvSpPr/>
            <p:nvPr/>
          </p:nvSpPr>
          <p:spPr>
            <a:xfrm>
              <a:off x="1503755" y="3368456"/>
              <a:ext cx="140444" cy="118594"/>
            </a:xfrm>
            <a:custGeom>
              <a:rect b="b" l="l" r="r" t="t"/>
              <a:pathLst>
                <a:path extrusionOk="0" h="2703" w="3201">
                  <a:moveTo>
                    <a:pt x="1744" y="0"/>
                  </a:moveTo>
                  <a:cubicBezTo>
                    <a:pt x="695" y="0"/>
                    <a:pt x="0" y="1209"/>
                    <a:pt x="633" y="2125"/>
                  </a:cubicBezTo>
                  <a:cubicBezTo>
                    <a:pt x="906" y="2521"/>
                    <a:pt x="1319" y="2703"/>
                    <a:pt x="1728" y="2703"/>
                  </a:cubicBezTo>
                  <a:cubicBezTo>
                    <a:pt x="2340" y="2703"/>
                    <a:pt x="2946" y="2296"/>
                    <a:pt x="3075" y="1586"/>
                  </a:cubicBezTo>
                  <a:cubicBezTo>
                    <a:pt x="3201" y="867"/>
                    <a:pt x="2716" y="167"/>
                    <a:pt x="1998" y="23"/>
                  </a:cubicBezTo>
                  <a:cubicBezTo>
                    <a:pt x="1911" y="8"/>
                    <a:pt x="1826" y="0"/>
                    <a:pt x="17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3"/>
            <p:cNvSpPr/>
            <p:nvPr/>
          </p:nvSpPr>
          <p:spPr>
            <a:xfrm>
              <a:off x="1360968" y="3488166"/>
              <a:ext cx="140400" cy="118638"/>
            </a:xfrm>
            <a:custGeom>
              <a:rect b="b" l="l" r="r" t="t"/>
              <a:pathLst>
                <a:path extrusionOk="0" h="2704" w="3200">
                  <a:moveTo>
                    <a:pt x="1743" y="1"/>
                  </a:moveTo>
                  <a:cubicBezTo>
                    <a:pt x="694" y="1"/>
                    <a:pt x="0" y="1210"/>
                    <a:pt x="650" y="2125"/>
                  </a:cubicBezTo>
                  <a:cubicBezTo>
                    <a:pt x="923" y="2521"/>
                    <a:pt x="1336" y="2704"/>
                    <a:pt x="1744" y="2704"/>
                  </a:cubicBezTo>
                  <a:cubicBezTo>
                    <a:pt x="2354" y="2704"/>
                    <a:pt x="2956" y="2297"/>
                    <a:pt x="3074" y="1587"/>
                  </a:cubicBezTo>
                  <a:cubicBezTo>
                    <a:pt x="3200" y="850"/>
                    <a:pt x="2715" y="168"/>
                    <a:pt x="1997" y="24"/>
                  </a:cubicBezTo>
                  <a:cubicBezTo>
                    <a:pt x="1910" y="8"/>
                    <a:pt x="1825" y="1"/>
                    <a:pt x="17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3"/>
            <p:cNvSpPr/>
            <p:nvPr/>
          </p:nvSpPr>
          <p:spPr>
            <a:xfrm>
              <a:off x="1141238" y="3363030"/>
              <a:ext cx="140312" cy="117980"/>
            </a:xfrm>
            <a:custGeom>
              <a:rect b="b" l="l" r="r" t="t"/>
              <a:pathLst>
                <a:path extrusionOk="0" h="2689" w="3198">
                  <a:moveTo>
                    <a:pt x="1722" y="0"/>
                  </a:moveTo>
                  <a:cubicBezTo>
                    <a:pt x="683" y="0"/>
                    <a:pt x="1" y="1200"/>
                    <a:pt x="629" y="2111"/>
                  </a:cubicBezTo>
                  <a:cubicBezTo>
                    <a:pt x="903" y="2507"/>
                    <a:pt x="1315" y="2689"/>
                    <a:pt x="1725" y="2689"/>
                  </a:cubicBezTo>
                  <a:cubicBezTo>
                    <a:pt x="2337" y="2689"/>
                    <a:pt x="2943" y="2282"/>
                    <a:pt x="3072" y="1572"/>
                  </a:cubicBezTo>
                  <a:cubicBezTo>
                    <a:pt x="3198" y="853"/>
                    <a:pt x="2713" y="153"/>
                    <a:pt x="1994" y="27"/>
                  </a:cubicBezTo>
                  <a:cubicBezTo>
                    <a:pt x="1901" y="9"/>
                    <a:pt x="1810" y="0"/>
                    <a:pt x="17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3"/>
            <p:cNvSpPr/>
            <p:nvPr/>
          </p:nvSpPr>
          <p:spPr>
            <a:xfrm>
              <a:off x="1697921" y="3351813"/>
              <a:ext cx="140400" cy="118638"/>
            </a:xfrm>
            <a:custGeom>
              <a:rect b="b" l="l" r="r" t="t"/>
              <a:pathLst>
                <a:path extrusionOk="0" h="2704" w="3200">
                  <a:moveTo>
                    <a:pt x="1740" y="0"/>
                  </a:moveTo>
                  <a:cubicBezTo>
                    <a:pt x="692" y="0"/>
                    <a:pt x="1" y="1193"/>
                    <a:pt x="650" y="2125"/>
                  </a:cubicBezTo>
                  <a:cubicBezTo>
                    <a:pt x="923" y="2521"/>
                    <a:pt x="1333" y="2703"/>
                    <a:pt x="1739" y="2703"/>
                  </a:cubicBezTo>
                  <a:cubicBezTo>
                    <a:pt x="2345" y="2703"/>
                    <a:pt x="2945" y="2296"/>
                    <a:pt x="3074" y="1586"/>
                  </a:cubicBezTo>
                  <a:cubicBezTo>
                    <a:pt x="3200" y="868"/>
                    <a:pt x="2733" y="167"/>
                    <a:pt x="1996" y="24"/>
                  </a:cubicBezTo>
                  <a:cubicBezTo>
                    <a:pt x="1909" y="8"/>
                    <a:pt x="1823" y="0"/>
                    <a:pt x="17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3"/>
            <p:cNvSpPr/>
            <p:nvPr/>
          </p:nvSpPr>
          <p:spPr>
            <a:xfrm>
              <a:off x="1637488" y="3511184"/>
              <a:ext cx="140444" cy="118638"/>
            </a:xfrm>
            <a:custGeom>
              <a:rect b="b" l="l" r="r" t="t"/>
              <a:pathLst>
                <a:path extrusionOk="0" h="2704" w="3201">
                  <a:moveTo>
                    <a:pt x="1741" y="0"/>
                  </a:moveTo>
                  <a:cubicBezTo>
                    <a:pt x="693" y="0"/>
                    <a:pt x="1" y="1194"/>
                    <a:pt x="633" y="2125"/>
                  </a:cubicBezTo>
                  <a:cubicBezTo>
                    <a:pt x="906" y="2521"/>
                    <a:pt x="1319" y="2703"/>
                    <a:pt x="1728" y="2703"/>
                  </a:cubicBezTo>
                  <a:cubicBezTo>
                    <a:pt x="2340" y="2703"/>
                    <a:pt x="2946" y="2296"/>
                    <a:pt x="3075" y="1586"/>
                  </a:cubicBezTo>
                  <a:cubicBezTo>
                    <a:pt x="3201" y="868"/>
                    <a:pt x="2716" y="167"/>
                    <a:pt x="1998" y="24"/>
                  </a:cubicBezTo>
                  <a:cubicBezTo>
                    <a:pt x="1910" y="8"/>
                    <a:pt x="1824" y="0"/>
                    <a:pt x="17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3"/>
            <p:cNvSpPr/>
            <p:nvPr/>
          </p:nvSpPr>
          <p:spPr>
            <a:xfrm>
              <a:off x="1310643" y="2361627"/>
              <a:ext cx="644612" cy="942435"/>
            </a:xfrm>
            <a:custGeom>
              <a:rect b="b" l="l" r="r" t="t"/>
              <a:pathLst>
                <a:path extrusionOk="0" h="21480" w="14692">
                  <a:moveTo>
                    <a:pt x="6933" y="0"/>
                  </a:moveTo>
                  <a:cubicBezTo>
                    <a:pt x="6700" y="18"/>
                    <a:pt x="6484" y="36"/>
                    <a:pt x="6251" y="72"/>
                  </a:cubicBezTo>
                  <a:cubicBezTo>
                    <a:pt x="6233" y="144"/>
                    <a:pt x="6233" y="216"/>
                    <a:pt x="6215" y="288"/>
                  </a:cubicBezTo>
                  <a:cubicBezTo>
                    <a:pt x="6412" y="1491"/>
                    <a:pt x="6197" y="2784"/>
                    <a:pt x="5856" y="3933"/>
                  </a:cubicBezTo>
                  <a:cubicBezTo>
                    <a:pt x="5550" y="4975"/>
                    <a:pt x="5065" y="6106"/>
                    <a:pt x="4257" y="6879"/>
                  </a:cubicBezTo>
                  <a:lnTo>
                    <a:pt x="4976" y="11315"/>
                  </a:lnTo>
                  <a:cubicBezTo>
                    <a:pt x="5047" y="11746"/>
                    <a:pt x="5119" y="12177"/>
                    <a:pt x="5191" y="12590"/>
                  </a:cubicBezTo>
                  <a:cubicBezTo>
                    <a:pt x="5263" y="13039"/>
                    <a:pt x="3180" y="14978"/>
                    <a:pt x="2785" y="15355"/>
                  </a:cubicBezTo>
                  <a:cubicBezTo>
                    <a:pt x="2012" y="16164"/>
                    <a:pt x="540" y="16864"/>
                    <a:pt x="1" y="17762"/>
                  </a:cubicBezTo>
                  <a:cubicBezTo>
                    <a:pt x="468" y="18157"/>
                    <a:pt x="989" y="18480"/>
                    <a:pt x="1563" y="18732"/>
                  </a:cubicBezTo>
                  <a:cubicBezTo>
                    <a:pt x="2497" y="19181"/>
                    <a:pt x="3449" y="19558"/>
                    <a:pt x="4419" y="19899"/>
                  </a:cubicBezTo>
                  <a:cubicBezTo>
                    <a:pt x="5514" y="20294"/>
                    <a:pt x="6628" y="20636"/>
                    <a:pt x="7759" y="20923"/>
                  </a:cubicBezTo>
                  <a:cubicBezTo>
                    <a:pt x="8603" y="21156"/>
                    <a:pt x="9483" y="21336"/>
                    <a:pt x="10363" y="21480"/>
                  </a:cubicBezTo>
                  <a:cubicBezTo>
                    <a:pt x="10525" y="21246"/>
                    <a:pt x="10651" y="20995"/>
                    <a:pt x="10740" y="20725"/>
                  </a:cubicBezTo>
                  <a:cubicBezTo>
                    <a:pt x="11800" y="17493"/>
                    <a:pt x="12985" y="13775"/>
                    <a:pt x="13021" y="10345"/>
                  </a:cubicBezTo>
                  <a:lnTo>
                    <a:pt x="13021" y="10093"/>
                  </a:lnTo>
                  <a:cubicBezTo>
                    <a:pt x="12985" y="10004"/>
                    <a:pt x="12985" y="9896"/>
                    <a:pt x="13021" y="9806"/>
                  </a:cubicBezTo>
                  <a:cubicBezTo>
                    <a:pt x="13578" y="9339"/>
                    <a:pt x="14099" y="8872"/>
                    <a:pt x="14368" y="8154"/>
                  </a:cubicBezTo>
                  <a:cubicBezTo>
                    <a:pt x="14692" y="7310"/>
                    <a:pt x="14548" y="6358"/>
                    <a:pt x="14207" y="5568"/>
                  </a:cubicBezTo>
                  <a:cubicBezTo>
                    <a:pt x="13991" y="5047"/>
                    <a:pt x="13686" y="4562"/>
                    <a:pt x="13327" y="4113"/>
                  </a:cubicBezTo>
                  <a:lnTo>
                    <a:pt x="13255" y="3969"/>
                  </a:lnTo>
                  <a:cubicBezTo>
                    <a:pt x="13165" y="3879"/>
                    <a:pt x="13093" y="3808"/>
                    <a:pt x="13003" y="3718"/>
                  </a:cubicBezTo>
                  <a:lnTo>
                    <a:pt x="12734" y="3377"/>
                  </a:lnTo>
                  <a:cubicBezTo>
                    <a:pt x="12411" y="3017"/>
                    <a:pt x="12105" y="2640"/>
                    <a:pt x="11782" y="2281"/>
                  </a:cubicBezTo>
                  <a:cubicBezTo>
                    <a:pt x="11656" y="2119"/>
                    <a:pt x="11495" y="1940"/>
                    <a:pt x="11315" y="1760"/>
                  </a:cubicBezTo>
                  <a:cubicBezTo>
                    <a:pt x="11154" y="1527"/>
                    <a:pt x="10992" y="1293"/>
                    <a:pt x="10866" y="1042"/>
                  </a:cubicBezTo>
                  <a:cubicBezTo>
                    <a:pt x="10812" y="1437"/>
                    <a:pt x="10687" y="1814"/>
                    <a:pt x="10525" y="2155"/>
                  </a:cubicBezTo>
                  <a:cubicBezTo>
                    <a:pt x="10279" y="2718"/>
                    <a:pt x="9791" y="3144"/>
                    <a:pt x="9163" y="3144"/>
                  </a:cubicBezTo>
                  <a:cubicBezTo>
                    <a:pt x="9150" y="3144"/>
                    <a:pt x="9137" y="3143"/>
                    <a:pt x="9124" y="3143"/>
                  </a:cubicBezTo>
                  <a:cubicBezTo>
                    <a:pt x="8531" y="3107"/>
                    <a:pt x="8065" y="2730"/>
                    <a:pt x="7741" y="2281"/>
                  </a:cubicBezTo>
                  <a:cubicBezTo>
                    <a:pt x="7418" y="1796"/>
                    <a:pt x="7202" y="1257"/>
                    <a:pt x="7059" y="701"/>
                  </a:cubicBezTo>
                  <a:cubicBezTo>
                    <a:pt x="7005" y="467"/>
                    <a:pt x="6969" y="234"/>
                    <a:pt x="6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3"/>
            <p:cNvSpPr/>
            <p:nvPr/>
          </p:nvSpPr>
          <p:spPr>
            <a:xfrm>
              <a:off x="783904" y="2910813"/>
              <a:ext cx="164575" cy="969769"/>
            </a:xfrm>
            <a:custGeom>
              <a:rect b="b" l="l" r="r" t="t"/>
              <a:pathLst>
                <a:path extrusionOk="0" h="22103" w="3751">
                  <a:moveTo>
                    <a:pt x="450" y="1"/>
                  </a:moveTo>
                  <a:cubicBezTo>
                    <a:pt x="306" y="19"/>
                    <a:pt x="145" y="19"/>
                    <a:pt x="1" y="37"/>
                  </a:cubicBezTo>
                  <a:cubicBezTo>
                    <a:pt x="953" y="7274"/>
                    <a:pt x="1905" y="14512"/>
                    <a:pt x="2821" y="21750"/>
                  </a:cubicBezTo>
                  <a:cubicBezTo>
                    <a:pt x="2850" y="21995"/>
                    <a:pt x="3019" y="22102"/>
                    <a:pt x="3202" y="22102"/>
                  </a:cubicBezTo>
                  <a:cubicBezTo>
                    <a:pt x="3461" y="22102"/>
                    <a:pt x="3750" y="21889"/>
                    <a:pt x="3718" y="21552"/>
                  </a:cubicBezTo>
                  <a:cubicBezTo>
                    <a:pt x="2910" y="14332"/>
                    <a:pt x="1815" y="7149"/>
                    <a:pt x="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3"/>
            <p:cNvSpPr/>
            <p:nvPr/>
          </p:nvSpPr>
          <p:spPr>
            <a:xfrm>
              <a:off x="649575" y="2702361"/>
              <a:ext cx="277378" cy="229291"/>
            </a:xfrm>
            <a:custGeom>
              <a:rect b="b" l="l" r="r" t="t"/>
              <a:pathLst>
                <a:path extrusionOk="0" h="5226" w="6322">
                  <a:moveTo>
                    <a:pt x="5053" y="0"/>
                  </a:moveTo>
                  <a:cubicBezTo>
                    <a:pt x="4928" y="0"/>
                    <a:pt x="4794" y="20"/>
                    <a:pt x="4651" y="64"/>
                  </a:cubicBezTo>
                  <a:cubicBezTo>
                    <a:pt x="3775" y="315"/>
                    <a:pt x="3397" y="922"/>
                    <a:pt x="3110" y="1708"/>
                  </a:cubicBezTo>
                  <a:lnTo>
                    <a:pt x="3110" y="1708"/>
                  </a:lnTo>
                  <a:cubicBezTo>
                    <a:pt x="3319" y="1118"/>
                    <a:pt x="2264" y="582"/>
                    <a:pt x="1421" y="582"/>
                  </a:cubicBezTo>
                  <a:cubicBezTo>
                    <a:pt x="1036" y="582"/>
                    <a:pt x="696" y="693"/>
                    <a:pt x="539" y="962"/>
                  </a:cubicBezTo>
                  <a:cubicBezTo>
                    <a:pt x="0" y="1860"/>
                    <a:pt x="1024" y="3333"/>
                    <a:pt x="1706" y="3890"/>
                  </a:cubicBezTo>
                  <a:cubicBezTo>
                    <a:pt x="1844" y="4011"/>
                    <a:pt x="3324" y="5225"/>
                    <a:pt x="3552" y="5225"/>
                  </a:cubicBezTo>
                  <a:cubicBezTo>
                    <a:pt x="3562" y="5225"/>
                    <a:pt x="3569" y="5223"/>
                    <a:pt x="3574" y="5219"/>
                  </a:cubicBezTo>
                  <a:cubicBezTo>
                    <a:pt x="4921" y="4016"/>
                    <a:pt x="6322" y="2920"/>
                    <a:pt x="6106" y="873"/>
                  </a:cubicBezTo>
                  <a:cubicBezTo>
                    <a:pt x="5960" y="377"/>
                    <a:pt x="5590" y="0"/>
                    <a:pt x="5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3"/>
            <p:cNvSpPr/>
            <p:nvPr/>
          </p:nvSpPr>
          <p:spPr>
            <a:xfrm>
              <a:off x="718898" y="2763392"/>
              <a:ext cx="148956" cy="123201"/>
            </a:xfrm>
            <a:custGeom>
              <a:rect b="b" l="l" r="r" t="t"/>
              <a:pathLst>
                <a:path extrusionOk="0" h="2808" w="3395">
                  <a:moveTo>
                    <a:pt x="2706" y="0"/>
                  </a:moveTo>
                  <a:cubicBezTo>
                    <a:pt x="2637" y="0"/>
                    <a:pt x="2567" y="13"/>
                    <a:pt x="2497" y="38"/>
                  </a:cubicBezTo>
                  <a:cubicBezTo>
                    <a:pt x="2013" y="182"/>
                    <a:pt x="1815" y="504"/>
                    <a:pt x="1654" y="915"/>
                  </a:cubicBezTo>
                  <a:lnTo>
                    <a:pt x="1654" y="915"/>
                  </a:lnTo>
                  <a:cubicBezTo>
                    <a:pt x="1772" y="607"/>
                    <a:pt x="1201" y="318"/>
                    <a:pt x="745" y="318"/>
                  </a:cubicBezTo>
                  <a:cubicBezTo>
                    <a:pt x="538" y="318"/>
                    <a:pt x="354" y="378"/>
                    <a:pt x="270" y="523"/>
                  </a:cubicBezTo>
                  <a:cubicBezTo>
                    <a:pt x="0" y="972"/>
                    <a:pt x="521" y="1798"/>
                    <a:pt x="898" y="2086"/>
                  </a:cubicBezTo>
                  <a:cubicBezTo>
                    <a:pt x="968" y="2155"/>
                    <a:pt x="1786" y="2807"/>
                    <a:pt x="1895" y="2807"/>
                  </a:cubicBezTo>
                  <a:cubicBezTo>
                    <a:pt x="1899" y="2807"/>
                    <a:pt x="1902" y="2806"/>
                    <a:pt x="1904" y="2804"/>
                  </a:cubicBezTo>
                  <a:cubicBezTo>
                    <a:pt x="2640" y="2158"/>
                    <a:pt x="3395" y="1565"/>
                    <a:pt x="3287" y="469"/>
                  </a:cubicBezTo>
                  <a:cubicBezTo>
                    <a:pt x="3216" y="184"/>
                    <a:pt x="2974" y="0"/>
                    <a:pt x="27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3"/>
            <p:cNvSpPr/>
            <p:nvPr/>
          </p:nvSpPr>
          <p:spPr>
            <a:xfrm>
              <a:off x="782736" y="2895017"/>
              <a:ext cx="62259" cy="171858"/>
            </a:xfrm>
            <a:custGeom>
              <a:rect b="b" l="l" r="r" t="t"/>
              <a:pathLst>
                <a:path extrusionOk="0" h="3917" w="1419">
                  <a:moveTo>
                    <a:pt x="286" y="1"/>
                  </a:moveTo>
                  <a:cubicBezTo>
                    <a:pt x="140" y="1"/>
                    <a:pt x="0" y="91"/>
                    <a:pt x="0" y="271"/>
                  </a:cubicBezTo>
                  <a:cubicBezTo>
                    <a:pt x="36" y="1510"/>
                    <a:pt x="180" y="2696"/>
                    <a:pt x="323" y="3917"/>
                  </a:cubicBezTo>
                  <a:cubicBezTo>
                    <a:pt x="557" y="3845"/>
                    <a:pt x="790" y="3809"/>
                    <a:pt x="970" y="3755"/>
                  </a:cubicBezTo>
                  <a:lnTo>
                    <a:pt x="1419" y="3647"/>
                  </a:lnTo>
                  <a:cubicBezTo>
                    <a:pt x="1114" y="2516"/>
                    <a:pt x="880" y="1367"/>
                    <a:pt x="593" y="217"/>
                  </a:cubicBezTo>
                  <a:cubicBezTo>
                    <a:pt x="550" y="73"/>
                    <a:pt x="416"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3"/>
            <p:cNvSpPr/>
            <p:nvPr/>
          </p:nvSpPr>
          <p:spPr>
            <a:xfrm>
              <a:off x="802436" y="3259225"/>
              <a:ext cx="69937" cy="73535"/>
            </a:xfrm>
            <a:custGeom>
              <a:rect b="b" l="l" r="r" t="t"/>
              <a:pathLst>
                <a:path extrusionOk="0" h="1676" w="1594">
                  <a:moveTo>
                    <a:pt x="790" y="0"/>
                  </a:moveTo>
                  <a:cubicBezTo>
                    <a:pt x="589" y="0"/>
                    <a:pt x="397" y="90"/>
                    <a:pt x="252" y="249"/>
                  </a:cubicBezTo>
                  <a:cubicBezTo>
                    <a:pt x="90" y="411"/>
                    <a:pt x="0" y="627"/>
                    <a:pt x="0" y="860"/>
                  </a:cubicBezTo>
                  <a:cubicBezTo>
                    <a:pt x="0" y="1147"/>
                    <a:pt x="144" y="1417"/>
                    <a:pt x="377" y="1578"/>
                  </a:cubicBezTo>
                  <a:cubicBezTo>
                    <a:pt x="463" y="1646"/>
                    <a:pt x="547" y="1675"/>
                    <a:pt x="628" y="1675"/>
                  </a:cubicBezTo>
                  <a:cubicBezTo>
                    <a:pt x="1195" y="1675"/>
                    <a:pt x="1594" y="220"/>
                    <a:pt x="934" y="16"/>
                  </a:cubicBezTo>
                  <a:cubicBezTo>
                    <a:pt x="886" y="6"/>
                    <a:pt x="837" y="0"/>
                    <a:pt x="7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23"/>
            <p:cNvGrpSpPr/>
            <p:nvPr/>
          </p:nvGrpSpPr>
          <p:grpSpPr>
            <a:xfrm rot="725968">
              <a:off x="141906" y="1677543"/>
              <a:ext cx="889131" cy="942406"/>
              <a:chOff x="1437500" y="2029350"/>
              <a:chExt cx="654850" cy="631450"/>
            </a:xfrm>
          </p:grpSpPr>
          <p:sp>
            <p:nvSpPr>
              <p:cNvPr id="997" name="Google Shape;997;p23"/>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3"/>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3"/>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 name="Google Shape;1000;p23"/>
          <p:cNvGrpSpPr/>
          <p:nvPr/>
        </p:nvGrpSpPr>
        <p:grpSpPr>
          <a:xfrm rot="6564343">
            <a:off x="5068795" y="1199928"/>
            <a:ext cx="6230728" cy="2463744"/>
            <a:chOff x="782275" y="3804550"/>
            <a:chExt cx="4285225" cy="1888650"/>
          </a:xfrm>
        </p:grpSpPr>
        <p:sp>
          <p:nvSpPr>
            <p:cNvPr id="1001" name="Google Shape;1001;p23"/>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3"/>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3"/>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3"/>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3"/>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3"/>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3"/>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3"/>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3"/>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3"/>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3"/>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3"/>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3"/>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3"/>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3"/>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3"/>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3"/>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3"/>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3"/>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3"/>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3"/>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3"/>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3"/>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3"/>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3"/>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3"/>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3"/>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3"/>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3"/>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3"/>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3"/>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3"/>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3"/>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3"/>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3"/>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3"/>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3"/>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3"/>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 name="Google Shape;1039;p23"/>
          <p:cNvSpPr txBox="1"/>
          <p:nvPr>
            <p:ph type="title"/>
          </p:nvPr>
        </p:nvSpPr>
        <p:spPr>
          <a:xfrm>
            <a:off x="2274000" y="2401738"/>
            <a:ext cx="4596000" cy="6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1040" name="Google Shape;1040;p23"/>
          <p:cNvSpPr txBox="1"/>
          <p:nvPr>
            <p:ph idx="1" type="subTitle"/>
          </p:nvPr>
        </p:nvSpPr>
        <p:spPr>
          <a:xfrm>
            <a:off x="2653675" y="289546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041" name="Google Shape;1041;p23"/>
          <p:cNvSpPr txBox="1"/>
          <p:nvPr>
            <p:ph hasCustomPrompt="1" idx="2" type="title"/>
          </p:nvPr>
        </p:nvSpPr>
        <p:spPr>
          <a:xfrm>
            <a:off x="3963250" y="163932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_1">
    <p:spTree>
      <p:nvGrpSpPr>
        <p:cNvPr id="1042" name="Shape 1042"/>
        <p:cNvGrpSpPr/>
        <p:nvPr/>
      </p:nvGrpSpPr>
      <p:grpSpPr>
        <a:xfrm>
          <a:off x="0" y="0"/>
          <a:ext cx="0" cy="0"/>
          <a:chOff x="0" y="0"/>
          <a:chExt cx="0" cy="0"/>
        </a:xfrm>
      </p:grpSpPr>
      <p:sp>
        <p:nvSpPr>
          <p:cNvPr id="1043" name="Google Shape;1043;p24"/>
          <p:cNvSpPr txBox="1"/>
          <p:nvPr>
            <p:ph type="title"/>
          </p:nvPr>
        </p:nvSpPr>
        <p:spPr>
          <a:xfrm>
            <a:off x="540000" y="445025"/>
            <a:ext cx="2147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p:txBody>
      </p:sp>
      <p:sp>
        <p:nvSpPr>
          <p:cNvPr id="1044" name="Google Shape;1044;p24"/>
          <p:cNvSpPr txBox="1"/>
          <p:nvPr>
            <p:ph idx="1" type="subTitle"/>
          </p:nvPr>
        </p:nvSpPr>
        <p:spPr>
          <a:xfrm>
            <a:off x="5291750" y="343042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045" name="Google Shape;1045;p24"/>
          <p:cNvSpPr txBox="1"/>
          <p:nvPr>
            <p:ph idx="2" type="subTitle"/>
          </p:nvPr>
        </p:nvSpPr>
        <p:spPr>
          <a:xfrm>
            <a:off x="5152195" y="3787425"/>
            <a:ext cx="2147700" cy="78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046" name="Google Shape;1046;p24"/>
          <p:cNvSpPr txBox="1"/>
          <p:nvPr>
            <p:ph idx="3" type="subTitle"/>
          </p:nvPr>
        </p:nvSpPr>
        <p:spPr>
          <a:xfrm>
            <a:off x="2456400" y="343042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047" name="Google Shape;1047;p24"/>
          <p:cNvSpPr txBox="1"/>
          <p:nvPr>
            <p:ph idx="4" type="subTitle"/>
          </p:nvPr>
        </p:nvSpPr>
        <p:spPr>
          <a:xfrm>
            <a:off x="2316900" y="3787457"/>
            <a:ext cx="2147700" cy="78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1048" name="Google Shape;1048;p24"/>
          <p:cNvGrpSpPr/>
          <p:nvPr/>
        </p:nvGrpSpPr>
        <p:grpSpPr>
          <a:xfrm rot="1458021">
            <a:off x="-834558" y="2475048"/>
            <a:ext cx="2284785" cy="2382394"/>
            <a:chOff x="2068575" y="2920225"/>
            <a:chExt cx="1675400" cy="1669450"/>
          </a:xfrm>
        </p:grpSpPr>
        <p:sp>
          <p:nvSpPr>
            <p:cNvPr id="1049" name="Google Shape;1049;p24"/>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4"/>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24"/>
          <p:cNvGrpSpPr/>
          <p:nvPr/>
        </p:nvGrpSpPr>
        <p:grpSpPr>
          <a:xfrm flipH="1" rot="-1126839">
            <a:off x="1177996" y="4288979"/>
            <a:ext cx="923249" cy="890339"/>
            <a:chOff x="1437500" y="2029350"/>
            <a:chExt cx="654850" cy="631450"/>
          </a:xfrm>
        </p:grpSpPr>
        <p:sp>
          <p:nvSpPr>
            <p:cNvPr id="1052" name="Google Shape;1052;p24"/>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4"/>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4"/>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24"/>
          <p:cNvGrpSpPr/>
          <p:nvPr/>
        </p:nvGrpSpPr>
        <p:grpSpPr>
          <a:xfrm rot="-9341979">
            <a:off x="7693828" y="75535"/>
            <a:ext cx="2284785" cy="2382394"/>
            <a:chOff x="2068575" y="2920225"/>
            <a:chExt cx="1675400" cy="1669450"/>
          </a:xfrm>
        </p:grpSpPr>
        <p:sp>
          <p:nvSpPr>
            <p:cNvPr id="1056" name="Google Shape;1056;p24"/>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4"/>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4"/>
          <p:cNvGrpSpPr/>
          <p:nvPr/>
        </p:nvGrpSpPr>
        <p:grpSpPr>
          <a:xfrm flipH="1" rot="9673161">
            <a:off x="7042809" y="-50615"/>
            <a:ext cx="923249" cy="890339"/>
            <a:chOff x="1437500" y="2029350"/>
            <a:chExt cx="654850" cy="631450"/>
          </a:xfrm>
        </p:grpSpPr>
        <p:sp>
          <p:nvSpPr>
            <p:cNvPr id="1059" name="Google Shape;1059;p24"/>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4"/>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4"/>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3_1_1_1">
    <p:spTree>
      <p:nvGrpSpPr>
        <p:cNvPr id="1062" name="Shape 1062"/>
        <p:cNvGrpSpPr/>
        <p:nvPr/>
      </p:nvGrpSpPr>
      <p:grpSpPr>
        <a:xfrm>
          <a:off x="0" y="0"/>
          <a:ext cx="0" cy="0"/>
          <a:chOff x="0" y="0"/>
          <a:chExt cx="0" cy="0"/>
        </a:xfrm>
      </p:grpSpPr>
      <p:grpSp>
        <p:nvGrpSpPr>
          <p:cNvPr id="1063" name="Google Shape;1063;p25"/>
          <p:cNvGrpSpPr/>
          <p:nvPr/>
        </p:nvGrpSpPr>
        <p:grpSpPr>
          <a:xfrm>
            <a:off x="6372525" y="-109060"/>
            <a:ext cx="2346418" cy="5291706"/>
            <a:chOff x="6372525" y="-109060"/>
            <a:chExt cx="2346418" cy="5291706"/>
          </a:xfrm>
        </p:grpSpPr>
        <p:sp>
          <p:nvSpPr>
            <p:cNvPr id="1064" name="Google Shape;1064;p25"/>
            <p:cNvSpPr/>
            <p:nvPr/>
          </p:nvSpPr>
          <p:spPr>
            <a:xfrm>
              <a:off x="7485524" y="1717921"/>
              <a:ext cx="380806" cy="577463"/>
            </a:xfrm>
            <a:custGeom>
              <a:rect b="b" l="l" r="r" t="t"/>
              <a:pathLst>
                <a:path extrusionOk="0" h="11957" w="7885">
                  <a:moveTo>
                    <a:pt x="4128" y="1"/>
                  </a:moveTo>
                  <a:cubicBezTo>
                    <a:pt x="2622" y="1"/>
                    <a:pt x="1699" y="1209"/>
                    <a:pt x="1402" y="2416"/>
                  </a:cubicBezTo>
                  <a:cubicBezTo>
                    <a:pt x="1473" y="2955"/>
                    <a:pt x="1599" y="3476"/>
                    <a:pt x="1779" y="3997"/>
                  </a:cubicBezTo>
                  <a:cubicBezTo>
                    <a:pt x="2120" y="5074"/>
                    <a:pt x="2731" y="6080"/>
                    <a:pt x="2964" y="7176"/>
                  </a:cubicBezTo>
                  <a:cubicBezTo>
                    <a:pt x="3180" y="8128"/>
                    <a:pt x="3054" y="9223"/>
                    <a:pt x="2407" y="9995"/>
                  </a:cubicBezTo>
                  <a:cubicBezTo>
                    <a:pt x="2032" y="10420"/>
                    <a:pt x="1501" y="10654"/>
                    <a:pt x="959" y="10654"/>
                  </a:cubicBezTo>
                  <a:cubicBezTo>
                    <a:pt x="721" y="10654"/>
                    <a:pt x="482" y="10609"/>
                    <a:pt x="252" y="10516"/>
                  </a:cubicBezTo>
                  <a:cubicBezTo>
                    <a:pt x="37" y="10552"/>
                    <a:pt x="1" y="10839"/>
                    <a:pt x="180" y="10929"/>
                  </a:cubicBezTo>
                  <a:cubicBezTo>
                    <a:pt x="1182" y="11464"/>
                    <a:pt x="2642" y="11957"/>
                    <a:pt x="4001" y="11957"/>
                  </a:cubicBezTo>
                  <a:cubicBezTo>
                    <a:pt x="5152" y="11957"/>
                    <a:pt x="6230" y="11604"/>
                    <a:pt x="6897" y="10624"/>
                  </a:cubicBezTo>
                  <a:lnTo>
                    <a:pt x="6897" y="10624"/>
                  </a:lnTo>
                  <a:cubicBezTo>
                    <a:pt x="6892" y="10630"/>
                    <a:pt x="6884" y="10633"/>
                    <a:pt x="6873" y="10633"/>
                  </a:cubicBezTo>
                  <a:cubicBezTo>
                    <a:pt x="6636" y="10633"/>
                    <a:pt x="5034" y="9212"/>
                    <a:pt x="4742" y="8217"/>
                  </a:cubicBezTo>
                  <a:cubicBezTo>
                    <a:pt x="4706" y="8110"/>
                    <a:pt x="4688" y="8002"/>
                    <a:pt x="4670" y="7876"/>
                  </a:cubicBezTo>
                  <a:cubicBezTo>
                    <a:pt x="4580" y="7104"/>
                    <a:pt x="5191" y="6924"/>
                    <a:pt x="5820" y="6870"/>
                  </a:cubicBezTo>
                  <a:cubicBezTo>
                    <a:pt x="6628" y="6799"/>
                    <a:pt x="7418" y="6601"/>
                    <a:pt x="7651" y="5739"/>
                  </a:cubicBezTo>
                  <a:cubicBezTo>
                    <a:pt x="7885" y="4823"/>
                    <a:pt x="7615" y="3763"/>
                    <a:pt x="7274" y="2901"/>
                  </a:cubicBezTo>
                  <a:cubicBezTo>
                    <a:pt x="6807" y="1752"/>
                    <a:pt x="5873" y="225"/>
                    <a:pt x="4526" y="28"/>
                  </a:cubicBezTo>
                  <a:cubicBezTo>
                    <a:pt x="4389" y="10"/>
                    <a:pt x="4257" y="1"/>
                    <a:pt x="4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5"/>
            <p:cNvSpPr/>
            <p:nvPr/>
          </p:nvSpPr>
          <p:spPr>
            <a:xfrm>
              <a:off x="7813404" y="1863243"/>
              <a:ext cx="27818" cy="42548"/>
            </a:xfrm>
            <a:custGeom>
              <a:rect b="b" l="l" r="r" t="t"/>
              <a:pathLst>
                <a:path extrusionOk="0" h="881" w="576">
                  <a:moveTo>
                    <a:pt x="539" y="0"/>
                  </a:moveTo>
                  <a:cubicBezTo>
                    <a:pt x="378" y="144"/>
                    <a:pt x="252" y="341"/>
                    <a:pt x="90" y="485"/>
                  </a:cubicBezTo>
                  <a:cubicBezTo>
                    <a:pt x="18" y="521"/>
                    <a:pt x="0" y="611"/>
                    <a:pt x="36" y="683"/>
                  </a:cubicBezTo>
                  <a:cubicBezTo>
                    <a:pt x="54" y="719"/>
                    <a:pt x="54" y="736"/>
                    <a:pt x="72" y="754"/>
                  </a:cubicBezTo>
                  <a:cubicBezTo>
                    <a:pt x="126" y="826"/>
                    <a:pt x="216" y="862"/>
                    <a:pt x="288" y="880"/>
                  </a:cubicBezTo>
                  <a:cubicBezTo>
                    <a:pt x="291" y="881"/>
                    <a:pt x="295" y="881"/>
                    <a:pt x="299" y="881"/>
                  </a:cubicBezTo>
                  <a:cubicBezTo>
                    <a:pt x="433" y="881"/>
                    <a:pt x="468" y="555"/>
                    <a:pt x="503" y="485"/>
                  </a:cubicBezTo>
                  <a:cubicBezTo>
                    <a:pt x="557" y="323"/>
                    <a:pt x="575" y="162"/>
                    <a:pt x="539" y="0"/>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5"/>
            <p:cNvSpPr/>
            <p:nvPr/>
          </p:nvSpPr>
          <p:spPr>
            <a:xfrm>
              <a:off x="7706719" y="1837501"/>
              <a:ext cx="33855" cy="41920"/>
            </a:xfrm>
            <a:custGeom>
              <a:rect b="b" l="l" r="r" t="t"/>
              <a:pathLst>
                <a:path extrusionOk="0" h="868" w="701">
                  <a:moveTo>
                    <a:pt x="262" y="1"/>
                  </a:moveTo>
                  <a:cubicBezTo>
                    <a:pt x="240" y="1"/>
                    <a:pt x="218" y="5"/>
                    <a:pt x="198" y="12"/>
                  </a:cubicBezTo>
                  <a:cubicBezTo>
                    <a:pt x="54" y="66"/>
                    <a:pt x="0" y="300"/>
                    <a:pt x="90" y="533"/>
                  </a:cubicBezTo>
                  <a:cubicBezTo>
                    <a:pt x="167" y="733"/>
                    <a:pt x="310" y="868"/>
                    <a:pt x="452" y="868"/>
                  </a:cubicBezTo>
                  <a:cubicBezTo>
                    <a:pt x="475" y="868"/>
                    <a:pt x="498" y="864"/>
                    <a:pt x="521" y="856"/>
                  </a:cubicBezTo>
                  <a:cubicBezTo>
                    <a:pt x="665" y="803"/>
                    <a:pt x="701" y="569"/>
                    <a:pt x="629" y="336"/>
                  </a:cubicBezTo>
                  <a:cubicBezTo>
                    <a:pt x="552" y="135"/>
                    <a:pt x="395" y="1"/>
                    <a:pt x="262" y="1"/>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5"/>
            <p:cNvSpPr/>
            <p:nvPr/>
          </p:nvSpPr>
          <p:spPr>
            <a:xfrm>
              <a:off x="7790850" y="1802825"/>
              <a:ext cx="33855" cy="41920"/>
            </a:xfrm>
            <a:custGeom>
              <a:rect b="b" l="l" r="r" t="t"/>
              <a:pathLst>
                <a:path extrusionOk="0" h="868" w="701">
                  <a:moveTo>
                    <a:pt x="262" y="1"/>
                  </a:moveTo>
                  <a:cubicBezTo>
                    <a:pt x="240" y="1"/>
                    <a:pt x="218" y="4"/>
                    <a:pt x="198" y="12"/>
                  </a:cubicBezTo>
                  <a:cubicBezTo>
                    <a:pt x="54" y="66"/>
                    <a:pt x="0" y="317"/>
                    <a:pt x="90" y="533"/>
                  </a:cubicBezTo>
                  <a:cubicBezTo>
                    <a:pt x="167" y="733"/>
                    <a:pt x="324" y="867"/>
                    <a:pt x="457" y="867"/>
                  </a:cubicBezTo>
                  <a:cubicBezTo>
                    <a:pt x="479" y="867"/>
                    <a:pt x="501" y="864"/>
                    <a:pt x="521" y="856"/>
                  </a:cubicBezTo>
                  <a:cubicBezTo>
                    <a:pt x="665" y="802"/>
                    <a:pt x="701" y="569"/>
                    <a:pt x="611" y="335"/>
                  </a:cubicBezTo>
                  <a:cubicBezTo>
                    <a:pt x="549" y="135"/>
                    <a:pt x="395" y="1"/>
                    <a:pt x="262" y="1"/>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5"/>
            <p:cNvSpPr/>
            <p:nvPr/>
          </p:nvSpPr>
          <p:spPr>
            <a:xfrm>
              <a:off x="7682426" y="1793842"/>
              <a:ext cx="41679" cy="27818"/>
            </a:xfrm>
            <a:custGeom>
              <a:rect b="b" l="l" r="r" t="t"/>
              <a:pathLst>
                <a:path extrusionOk="0" h="576" w="863">
                  <a:moveTo>
                    <a:pt x="593" y="0"/>
                  </a:moveTo>
                  <a:cubicBezTo>
                    <a:pt x="485" y="0"/>
                    <a:pt x="378" y="18"/>
                    <a:pt x="306" y="90"/>
                  </a:cubicBezTo>
                  <a:cubicBezTo>
                    <a:pt x="216" y="126"/>
                    <a:pt x="126" y="198"/>
                    <a:pt x="72" y="288"/>
                  </a:cubicBezTo>
                  <a:cubicBezTo>
                    <a:pt x="18" y="360"/>
                    <a:pt x="1" y="467"/>
                    <a:pt x="36" y="575"/>
                  </a:cubicBezTo>
                  <a:lnTo>
                    <a:pt x="72" y="557"/>
                  </a:lnTo>
                  <a:cubicBezTo>
                    <a:pt x="72" y="485"/>
                    <a:pt x="108" y="413"/>
                    <a:pt x="180" y="360"/>
                  </a:cubicBezTo>
                  <a:cubicBezTo>
                    <a:pt x="234" y="306"/>
                    <a:pt x="306" y="270"/>
                    <a:pt x="378" y="252"/>
                  </a:cubicBezTo>
                  <a:cubicBezTo>
                    <a:pt x="449" y="216"/>
                    <a:pt x="539" y="234"/>
                    <a:pt x="611" y="216"/>
                  </a:cubicBezTo>
                  <a:lnTo>
                    <a:pt x="863" y="162"/>
                  </a:lnTo>
                  <a:lnTo>
                    <a:pt x="863" y="144"/>
                  </a:lnTo>
                  <a:cubicBezTo>
                    <a:pt x="791" y="54"/>
                    <a:pt x="701" y="0"/>
                    <a:pt x="593"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5"/>
            <p:cNvSpPr/>
            <p:nvPr/>
          </p:nvSpPr>
          <p:spPr>
            <a:xfrm>
              <a:off x="7770904" y="1752404"/>
              <a:ext cx="19994" cy="42355"/>
            </a:xfrm>
            <a:custGeom>
              <a:rect b="b" l="l" r="r" t="t"/>
              <a:pathLst>
                <a:path extrusionOk="0" h="877" w="414">
                  <a:moveTo>
                    <a:pt x="331" y="1"/>
                  </a:moveTo>
                  <a:cubicBezTo>
                    <a:pt x="252" y="1"/>
                    <a:pt x="179" y="37"/>
                    <a:pt x="126" y="104"/>
                  </a:cubicBezTo>
                  <a:cubicBezTo>
                    <a:pt x="72" y="176"/>
                    <a:pt x="36" y="266"/>
                    <a:pt x="36" y="356"/>
                  </a:cubicBezTo>
                  <a:cubicBezTo>
                    <a:pt x="0" y="535"/>
                    <a:pt x="0" y="715"/>
                    <a:pt x="72" y="876"/>
                  </a:cubicBezTo>
                  <a:lnTo>
                    <a:pt x="90" y="858"/>
                  </a:lnTo>
                  <a:cubicBezTo>
                    <a:pt x="90" y="787"/>
                    <a:pt x="90" y="715"/>
                    <a:pt x="126" y="643"/>
                  </a:cubicBezTo>
                  <a:cubicBezTo>
                    <a:pt x="144" y="553"/>
                    <a:pt x="162" y="481"/>
                    <a:pt x="198" y="409"/>
                  </a:cubicBezTo>
                  <a:cubicBezTo>
                    <a:pt x="234" y="356"/>
                    <a:pt x="288" y="302"/>
                    <a:pt x="306" y="230"/>
                  </a:cubicBezTo>
                  <a:cubicBezTo>
                    <a:pt x="342" y="158"/>
                    <a:pt x="377" y="104"/>
                    <a:pt x="413" y="32"/>
                  </a:cubicBezTo>
                  <a:lnTo>
                    <a:pt x="413" y="14"/>
                  </a:lnTo>
                  <a:cubicBezTo>
                    <a:pt x="386" y="5"/>
                    <a:pt x="358" y="1"/>
                    <a:pt x="331" y="1"/>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5"/>
            <p:cNvSpPr/>
            <p:nvPr/>
          </p:nvSpPr>
          <p:spPr>
            <a:xfrm>
              <a:off x="7776120" y="1815527"/>
              <a:ext cx="62494" cy="64232"/>
            </a:xfrm>
            <a:custGeom>
              <a:rect b="b" l="l" r="r" t="t"/>
              <a:pathLst>
                <a:path extrusionOk="0" h="1330" w="1294">
                  <a:moveTo>
                    <a:pt x="0" y="0"/>
                  </a:moveTo>
                  <a:cubicBezTo>
                    <a:pt x="18" y="180"/>
                    <a:pt x="54" y="342"/>
                    <a:pt x="126" y="503"/>
                  </a:cubicBezTo>
                  <a:cubicBezTo>
                    <a:pt x="198" y="683"/>
                    <a:pt x="323" y="826"/>
                    <a:pt x="467" y="952"/>
                  </a:cubicBezTo>
                  <a:cubicBezTo>
                    <a:pt x="557" y="1006"/>
                    <a:pt x="647" y="1042"/>
                    <a:pt x="754" y="1042"/>
                  </a:cubicBezTo>
                  <a:cubicBezTo>
                    <a:pt x="844" y="1078"/>
                    <a:pt x="916" y="1060"/>
                    <a:pt x="988" y="1078"/>
                  </a:cubicBezTo>
                  <a:cubicBezTo>
                    <a:pt x="1060" y="1078"/>
                    <a:pt x="1120" y="1101"/>
                    <a:pt x="1141" y="1101"/>
                  </a:cubicBezTo>
                  <a:cubicBezTo>
                    <a:pt x="1147" y="1101"/>
                    <a:pt x="1149" y="1099"/>
                    <a:pt x="1150" y="1096"/>
                  </a:cubicBezTo>
                  <a:lnTo>
                    <a:pt x="1150" y="1096"/>
                  </a:lnTo>
                  <a:cubicBezTo>
                    <a:pt x="1149" y="1132"/>
                    <a:pt x="1132" y="1240"/>
                    <a:pt x="1150" y="1329"/>
                  </a:cubicBezTo>
                  <a:lnTo>
                    <a:pt x="1167" y="1329"/>
                  </a:lnTo>
                  <a:cubicBezTo>
                    <a:pt x="1203" y="1258"/>
                    <a:pt x="1275" y="1222"/>
                    <a:pt x="1293" y="1078"/>
                  </a:cubicBezTo>
                  <a:cubicBezTo>
                    <a:pt x="1293" y="1042"/>
                    <a:pt x="1293" y="988"/>
                    <a:pt x="1257" y="970"/>
                  </a:cubicBezTo>
                  <a:cubicBezTo>
                    <a:pt x="1239" y="934"/>
                    <a:pt x="1203" y="916"/>
                    <a:pt x="1185" y="898"/>
                  </a:cubicBezTo>
                  <a:cubicBezTo>
                    <a:pt x="1132" y="880"/>
                    <a:pt x="1078" y="862"/>
                    <a:pt x="1042" y="844"/>
                  </a:cubicBezTo>
                  <a:cubicBezTo>
                    <a:pt x="976" y="832"/>
                    <a:pt x="914" y="830"/>
                    <a:pt x="856" y="830"/>
                  </a:cubicBezTo>
                  <a:cubicBezTo>
                    <a:pt x="827" y="830"/>
                    <a:pt x="799" y="831"/>
                    <a:pt x="772" y="831"/>
                  </a:cubicBezTo>
                  <a:cubicBezTo>
                    <a:pt x="692" y="831"/>
                    <a:pt x="620" y="826"/>
                    <a:pt x="557" y="791"/>
                  </a:cubicBezTo>
                  <a:cubicBezTo>
                    <a:pt x="413" y="701"/>
                    <a:pt x="305" y="593"/>
                    <a:pt x="234" y="467"/>
                  </a:cubicBezTo>
                  <a:cubicBezTo>
                    <a:pt x="126" y="324"/>
                    <a:pt x="72" y="162"/>
                    <a:pt x="36"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5"/>
            <p:cNvSpPr/>
            <p:nvPr/>
          </p:nvSpPr>
          <p:spPr>
            <a:xfrm>
              <a:off x="7744003" y="1950851"/>
              <a:ext cx="54718" cy="22071"/>
            </a:xfrm>
            <a:custGeom>
              <a:rect b="b" l="l" r="r" t="t"/>
              <a:pathLst>
                <a:path extrusionOk="0" h="457" w="1133">
                  <a:moveTo>
                    <a:pt x="19" y="0"/>
                  </a:moveTo>
                  <a:lnTo>
                    <a:pt x="1" y="18"/>
                  </a:lnTo>
                  <a:cubicBezTo>
                    <a:pt x="126" y="198"/>
                    <a:pt x="306" y="323"/>
                    <a:pt x="503" y="413"/>
                  </a:cubicBezTo>
                  <a:cubicBezTo>
                    <a:pt x="582" y="439"/>
                    <a:pt x="671" y="456"/>
                    <a:pt x="755" y="456"/>
                  </a:cubicBezTo>
                  <a:cubicBezTo>
                    <a:pt x="786" y="456"/>
                    <a:pt x="816" y="454"/>
                    <a:pt x="845" y="449"/>
                  </a:cubicBezTo>
                  <a:cubicBezTo>
                    <a:pt x="952" y="431"/>
                    <a:pt x="1060" y="359"/>
                    <a:pt x="1132" y="269"/>
                  </a:cubicBezTo>
                  <a:lnTo>
                    <a:pt x="1132" y="251"/>
                  </a:lnTo>
                  <a:cubicBezTo>
                    <a:pt x="1024" y="233"/>
                    <a:pt x="934" y="233"/>
                    <a:pt x="827" y="233"/>
                  </a:cubicBezTo>
                  <a:lnTo>
                    <a:pt x="557" y="233"/>
                  </a:lnTo>
                  <a:cubicBezTo>
                    <a:pt x="360" y="198"/>
                    <a:pt x="180" y="126"/>
                    <a:pt x="19" y="0"/>
                  </a:cubicBezTo>
                  <a:close/>
                </a:path>
              </a:pathLst>
            </a:custGeom>
            <a:solidFill>
              <a:srgbClr val="191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5"/>
            <p:cNvSpPr/>
            <p:nvPr/>
          </p:nvSpPr>
          <p:spPr>
            <a:xfrm>
              <a:off x="7766557" y="1977945"/>
              <a:ext cx="30426" cy="17145"/>
            </a:xfrm>
            <a:custGeom>
              <a:rect b="b" l="l" r="r" t="t"/>
              <a:pathLst>
                <a:path extrusionOk="0" h="355" w="630">
                  <a:moveTo>
                    <a:pt x="476" y="0"/>
                  </a:moveTo>
                  <a:cubicBezTo>
                    <a:pt x="467" y="0"/>
                    <a:pt x="459" y="5"/>
                    <a:pt x="450" y="14"/>
                  </a:cubicBezTo>
                  <a:lnTo>
                    <a:pt x="162" y="14"/>
                  </a:lnTo>
                  <a:cubicBezTo>
                    <a:pt x="126" y="14"/>
                    <a:pt x="90" y="32"/>
                    <a:pt x="72" y="50"/>
                  </a:cubicBezTo>
                  <a:cubicBezTo>
                    <a:pt x="36" y="86"/>
                    <a:pt x="19" y="121"/>
                    <a:pt x="19" y="157"/>
                  </a:cubicBezTo>
                  <a:cubicBezTo>
                    <a:pt x="1" y="193"/>
                    <a:pt x="19" y="211"/>
                    <a:pt x="19" y="247"/>
                  </a:cubicBezTo>
                  <a:cubicBezTo>
                    <a:pt x="36" y="283"/>
                    <a:pt x="72" y="319"/>
                    <a:pt x="108" y="337"/>
                  </a:cubicBezTo>
                  <a:lnTo>
                    <a:pt x="162" y="355"/>
                  </a:lnTo>
                  <a:lnTo>
                    <a:pt x="252" y="355"/>
                  </a:lnTo>
                  <a:cubicBezTo>
                    <a:pt x="270" y="355"/>
                    <a:pt x="306" y="355"/>
                    <a:pt x="324" y="337"/>
                  </a:cubicBezTo>
                  <a:cubicBezTo>
                    <a:pt x="378" y="319"/>
                    <a:pt x="414" y="301"/>
                    <a:pt x="450" y="283"/>
                  </a:cubicBezTo>
                  <a:cubicBezTo>
                    <a:pt x="467" y="265"/>
                    <a:pt x="503" y="247"/>
                    <a:pt x="539" y="211"/>
                  </a:cubicBezTo>
                  <a:lnTo>
                    <a:pt x="557" y="211"/>
                  </a:lnTo>
                  <a:cubicBezTo>
                    <a:pt x="557" y="193"/>
                    <a:pt x="575" y="175"/>
                    <a:pt x="593" y="157"/>
                  </a:cubicBezTo>
                  <a:lnTo>
                    <a:pt x="593" y="139"/>
                  </a:lnTo>
                  <a:cubicBezTo>
                    <a:pt x="629" y="104"/>
                    <a:pt x="629" y="68"/>
                    <a:pt x="611" y="32"/>
                  </a:cubicBezTo>
                  <a:cubicBezTo>
                    <a:pt x="598" y="19"/>
                    <a:pt x="577" y="6"/>
                    <a:pt x="552" y="6"/>
                  </a:cubicBezTo>
                  <a:cubicBezTo>
                    <a:pt x="542" y="6"/>
                    <a:pt x="532" y="8"/>
                    <a:pt x="521" y="14"/>
                  </a:cubicBezTo>
                  <a:lnTo>
                    <a:pt x="503" y="14"/>
                  </a:lnTo>
                  <a:cubicBezTo>
                    <a:pt x="494" y="5"/>
                    <a:pt x="485" y="0"/>
                    <a:pt x="476" y="0"/>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5"/>
            <p:cNvSpPr/>
            <p:nvPr/>
          </p:nvSpPr>
          <p:spPr>
            <a:xfrm>
              <a:off x="7598295" y="1873820"/>
              <a:ext cx="56360" cy="50517"/>
            </a:xfrm>
            <a:custGeom>
              <a:rect b="b" l="l" r="r" t="t"/>
              <a:pathLst>
                <a:path extrusionOk="0" h="1046" w="1167">
                  <a:moveTo>
                    <a:pt x="210" y="0"/>
                  </a:moveTo>
                  <a:cubicBezTo>
                    <a:pt x="122" y="0"/>
                    <a:pt x="41" y="38"/>
                    <a:pt x="18" y="140"/>
                  </a:cubicBezTo>
                  <a:cubicBezTo>
                    <a:pt x="0" y="176"/>
                    <a:pt x="0" y="230"/>
                    <a:pt x="18" y="266"/>
                  </a:cubicBezTo>
                  <a:cubicBezTo>
                    <a:pt x="54" y="482"/>
                    <a:pt x="162" y="679"/>
                    <a:pt x="288" y="841"/>
                  </a:cubicBezTo>
                  <a:cubicBezTo>
                    <a:pt x="324" y="877"/>
                    <a:pt x="360" y="913"/>
                    <a:pt x="396" y="948"/>
                  </a:cubicBezTo>
                  <a:cubicBezTo>
                    <a:pt x="431" y="984"/>
                    <a:pt x="467" y="1020"/>
                    <a:pt x="503" y="1038"/>
                  </a:cubicBezTo>
                  <a:cubicBezTo>
                    <a:pt x="508" y="1043"/>
                    <a:pt x="513" y="1045"/>
                    <a:pt x="517" y="1045"/>
                  </a:cubicBezTo>
                  <a:cubicBezTo>
                    <a:pt x="530" y="1045"/>
                    <a:pt x="539" y="1029"/>
                    <a:pt x="539" y="1002"/>
                  </a:cubicBezTo>
                  <a:cubicBezTo>
                    <a:pt x="521" y="966"/>
                    <a:pt x="503" y="948"/>
                    <a:pt x="467" y="913"/>
                  </a:cubicBezTo>
                  <a:cubicBezTo>
                    <a:pt x="449" y="877"/>
                    <a:pt x="414" y="841"/>
                    <a:pt x="396" y="805"/>
                  </a:cubicBezTo>
                  <a:cubicBezTo>
                    <a:pt x="342" y="751"/>
                    <a:pt x="288" y="679"/>
                    <a:pt x="252" y="607"/>
                  </a:cubicBezTo>
                  <a:cubicBezTo>
                    <a:pt x="216" y="535"/>
                    <a:pt x="180" y="464"/>
                    <a:pt x="162" y="392"/>
                  </a:cubicBezTo>
                  <a:lnTo>
                    <a:pt x="162" y="392"/>
                  </a:lnTo>
                  <a:cubicBezTo>
                    <a:pt x="234" y="428"/>
                    <a:pt x="324" y="464"/>
                    <a:pt x="378" y="500"/>
                  </a:cubicBezTo>
                  <a:cubicBezTo>
                    <a:pt x="521" y="589"/>
                    <a:pt x="665" y="679"/>
                    <a:pt x="809" y="769"/>
                  </a:cubicBezTo>
                  <a:cubicBezTo>
                    <a:pt x="880" y="823"/>
                    <a:pt x="952" y="877"/>
                    <a:pt x="1024" y="931"/>
                  </a:cubicBezTo>
                  <a:cubicBezTo>
                    <a:pt x="1034" y="940"/>
                    <a:pt x="1079" y="960"/>
                    <a:pt x="1114" y="960"/>
                  </a:cubicBezTo>
                  <a:cubicBezTo>
                    <a:pt x="1144" y="960"/>
                    <a:pt x="1167" y="945"/>
                    <a:pt x="1150" y="895"/>
                  </a:cubicBezTo>
                  <a:cubicBezTo>
                    <a:pt x="1150" y="859"/>
                    <a:pt x="1132" y="823"/>
                    <a:pt x="1114" y="805"/>
                  </a:cubicBezTo>
                  <a:cubicBezTo>
                    <a:pt x="952" y="464"/>
                    <a:pt x="683" y="194"/>
                    <a:pt x="360" y="33"/>
                  </a:cubicBezTo>
                  <a:cubicBezTo>
                    <a:pt x="314" y="13"/>
                    <a:pt x="260" y="0"/>
                    <a:pt x="210" y="0"/>
                  </a:cubicBezTo>
                  <a:close/>
                </a:path>
              </a:pathLst>
            </a:custGeom>
            <a:solidFill>
              <a:srgbClr val="C62B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5"/>
            <p:cNvSpPr/>
            <p:nvPr/>
          </p:nvSpPr>
          <p:spPr>
            <a:xfrm>
              <a:off x="6847150" y="1607373"/>
              <a:ext cx="948948" cy="764075"/>
            </a:xfrm>
            <a:custGeom>
              <a:rect b="b" l="l" r="r" t="t"/>
              <a:pathLst>
                <a:path extrusionOk="0" h="15821" w="19649">
                  <a:moveTo>
                    <a:pt x="16145" y="1"/>
                  </a:moveTo>
                  <a:cubicBezTo>
                    <a:pt x="15331" y="1"/>
                    <a:pt x="14513" y="260"/>
                    <a:pt x="13847" y="718"/>
                  </a:cubicBezTo>
                  <a:cubicBezTo>
                    <a:pt x="13327" y="1114"/>
                    <a:pt x="12878" y="1598"/>
                    <a:pt x="12536" y="2137"/>
                  </a:cubicBezTo>
                  <a:cubicBezTo>
                    <a:pt x="12159" y="2676"/>
                    <a:pt x="11782" y="3269"/>
                    <a:pt x="11225" y="3646"/>
                  </a:cubicBezTo>
                  <a:cubicBezTo>
                    <a:pt x="10789" y="3937"/>
                    <a:pt x="10314" y="4035"/>
                    <a:pt x="9821" y="4035"/>
                  </a:cubicBezTo>
                  <a:cubicBezTo>
                    <a:pt x="8792" y="4035"/>
                    <a:pt x="7689" y="3604"/>
                    <a:pt x="6718" y="3592"/>
                  </a:cubicBezTo>
                  <a:cubicBezTo>
                    <a:pt x="5424" y="3592"/>
                    <a:pt x="4221" y="4256"/>
                    <a:pt x="3521" y="5352"/>
                  </a:cubicBezTo>
                  <a:cubicBezTo>
                    <a:pt x="2838" y="6519"/>
                    <a:pt x="2838" y="7938"/>
                    <a:pt x="3521" y="9106"/>
                  </a:cubicBezTo>
                  <a:cubicBezTo>
                    <a:pt x="4024" y="9932"/>
                    <a:pt x="4814" y="10542"/>
                    <a:pt x="5730" y="10812"/>
                  </a:cubicBezTo>
                  <a:cubicBezTo>
                    <a:pt x="5622" y="10830"/>
                    <a:pt x="5496" y="10848"/>
                    <a:pt x="5371" y="10883"/>
                  </a:cubicBezTo>
                  <a:cubicBezTo>
                    <a:pt x="4185" y="11063"/>
                    <a:pt x="2874" y="10794"/>
                    <a:pt x="1707" y="11261"/>
                  </a:cubicBezTo>
                  <a:cubicBezTo>
                    <a:pt x="270" y="11853"/>
                    <a:pt x="1" y="13577"/>
                    <a:pt x="899" y="14745"/>
                  </a:cubicBezTo>
                  <a:cubicBezTo>
                    <a:pt x="1566" y="15603"/>
                    <a:pt x="2607" y="15821"/>
                    <a:pt x="3634" y="15821"/>
                  </a:cubicBezTo>
                  <a:cubicBezTo>
                    <a:pt x="3961" y="15821"/>
                    <a:pt x="4286" y="15799"/>
                    <a:pt x="4598" y="15768"/>
                  </a:cubicBezTo>
                  <a:cubicBezTo>
                    <a:pt x="5784" y="15643"/>
                    <a:pt x="6969" y="15337"/>
                    <a:pt x="8082" y="14870"/>
                  </a:cubicBezTo>
                  <a:cubicBezTo>
                    <a:pt x="10184" y="14008"/>
                    <a:pt x="12033" y="12608"/>
                    <a:pt x="13434" y="10812"/>
                  </a:cubicBezTo>
                  <a:cubicBezTo>
                    <a:pt x="13452" y="10848"/>
                    <a:pt x="13470" y="10901"/>
                    <a:pt x="13488" y="10937"/>
                  </a:cubicBezTo>
                  <a:cubicBezTo>
                    <a:pt x="13741" y="11503"/>
                    <a:pt x="14228" y="11908"/>
                    <a:pt x="14806" y="11908"/>
                  </a:cubicBezTo>
                  <a:cubicBezTo>
                    <a:pt x="14926" y="11908"/>
                    <a:pt x="15050" y="11890"/>
                    <a:pt x="15176" y="11853"/>
                  </a:cubicBezTo>
                  <a:cubicBezTo>
                    <a:pt x="15733" y="11710"/>
                    <a:pt x="16200" y="11171"/>
                    <a:pt x="16469" y="10668"/>
                  </a:cubicBezTo>
                  <a:cubicBezTo>
                    <a:pt x="17044" y="9572"/>
                    <a:pt x="16811" y="8477"/>
                    <a:pt x="16326" y="7399"/>
                  </a:cubicBezTo>
                  <a:cubicBezTo>
                    <a:pt x="16218" y="7166"/>
                    <a:pt x="16092" y="6968"/>
                    <a:pt x="15984" y="6753"/>
                  </a:cubicBezTo>
                  <a:lnTo>
                    <a:pt x="15967" y="6753"/>
                  </a:lnTo>
                  <a:cubicBezTo>
                    <a:pt x="15859" y="6699"/>
                    <a:pt x="15769" y="6627"/>
                    <a:pt x="15679" y="6555"/>
                  </a:cubicBezTo>
                  <a:cubicBezTo>
                    <a:pt x="15500" y="6358"/>
                    <a:pt x="15392" y="6088"/>
                    <a:pt x="15392" y="5819"/>
                  </a:cubicBezTo>
                  <a:cubicBezTo>
                    <a:pt x="15392" y="5577"/>
                    <a:pt x="15584" y="5385"/>
                    <a:pt x="15816" y="5385"/>
                  </a:cubicBezTo>
                  <a:cubicBezTo>
                    <a:pt x="15859" y="5385"/>
                    <a:pt x="15904" y="5392"/>
                    <a:pt x="15949" y="5406"/>
                  </a:cubicBezTo>
                  <a:cubicBezTo>
                    <a:pt x="16056" y="5424"/>
                    <a:pt x="16146" y="5478"/>
                    <a:pt x="16236" y="5532"/>
                  </a:cubicBezTo>
                  <a:cubicBezTo>
                    <a:pt x="16344" y="5244"/>
                    <a:pt x="16451" y="4939"/>
                    <a:pt x="16559" y="4634"/>
                  </a:cubicBezTo>
                  <a:cubicBezTo>
                    <a:pt x="16577" y="4598"/>
                    <a:pt x="16595" y="4544"/>
                    <a:pt x="16613" y="4490"/>
                  </a:cubicBezTo>
                  <a:cubicBezTo>
                    <a:pt x="16793" y="3825"/>
                    <a:pt x="17278" y="3125"/>
                    <a:pt x="18014" y="3017"/>
                  </a:cubicBezTo>
                  <a:cubicBezTo>
                    <a:pt x="18103" y="3005"/>
                    <a:pt x="18191" y="2999"/>
                    <a:pt x="18279" y="2999"/>
                  </a:cubicBezTo>
                  <a:cubicBezTo>
                    <a:pt x="18709" y="2999"/>
                    <a:pt x="19126" y="3141"/>
                    <a:pt x="19469" y="3394"/>
                  </a:cubicBezTo>
                  <a:cubicBezTo>
                    <a:pt x="19648" y="2083"/>
                    <a:pt x="18840" y="898"/>
                    <a:pt x="17673" y="341"/>
                  </a:cubicBezTo>
                  <a:cubicBezTo>
                    <a:pt x="17194" y="109"/>
                    <a:pt x="16670"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5"/>
            <p:cNvSpPr/>
            <p:nvPr/>
          </p:nvSpPr>
          <p:spPr>
            <a:xfrm>
              <a:off x="7280846" y="1819873"/>
              <a:ext cx="249830" cy="185115"/>
            </a:xfrm>
            <a:custGeom>
              <a:rect b="b" l="l" r="r" t="t"/>
              <a:pathLst>
                <a:path extrusionOk="0" h="3833" w="5173">
                  <a:moveTo>
                    <a:pt x="3035" y="0"/>
                  </a:moveTo>
                  <a:cubicBezTo>
                    <a:pt x="3035" y="0"/>
                    <a:pt x="0" y="2945"/>
                    <a:pt x="970" y="3394"/>
                  </a:cubicBezTo>
                  <a:cubicBezTo>
                    <a:pt x="1609" y="3685"/>
                    <a:pt x="2902" y="3833"/>
                    <a:pt x="3823" y="3833"/>
                  </a:cubicBezTo>
                  <a:cubicBezTo>
                    <a:pt x="4325" y="3833"/>
                    <a:pt x="4717" y="3789"/>
                    <a:pt x="4831" y="3700"/>
                  </a:cubicBezTo>
                  <a:cubicBezTo>
                    <a:pt x="5173" y="3466"/>
                    <a:pt x="3808" y="144"/>
                    <a:pt x="3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5"/>
            <p:cNvSpPr/>
            <p:nvPr/>
          </p:nvSpPr>
          <p:spPr>
            <a:xfrm>
              <a:off x="7349378" y="1643208"/>
              <a:ext cx="249830" cy="185356"/>
            </a:xfrm>
            <a:custGeom>
              <a:rect b="b" l="l" r="r" t="t"/>
              <a:pathLst>
                <a:path extrusionOk="0" h="3838" w="5173">
                  <a:moveTo>
                    <a:pt x="1297" y="0"/>
                  </a:moveTo>
                  <a:cubicBezTo>
                    <a:pt x="815" y="0"/>
                    <a:pt x="440" y="40"/>
                    <a:pt x="323" y="120"/>
                  </a:cubicBezTo>
                  <a:cubicBezTo>
                    <a:pt x="0" y="372"/>
                    <a:pt x="1347" y="3694"/>
                    <a:pt x="2119" y="3838"/>
                  </a:cubicBezTo>
                  <a:cubicBezTo>
                    <a:pt x="2119" y="3838"/>
                    <a:pt x="5172" y="892"/>
                    <a:pt x="4185" y="443"/>
                  </a:cubicBezTo>
                  <a:cubicBezTo>
                    <a:pt x="3547" y="148"/>
                    <a:pt x="2225"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5"/>
            <p:cNvSpPr/>
            <p:nvPr/>
          </p:nvSpPr>
          <p:spPr>
            <a:xfrm>
              <a:off x="7394631" y="1787805"/>
              <a:ext cx="83164" cy="70849"/>
            </a:xfrm>
            <a:custGeom>
              <a:rect b="b" l="l" r="r" t="t"/>
              <a:pathLst>
                <a:path extrusionOk="0" h="1467" w="1722">
                  <a:moveTo>
                    <a:pt x="837" y="0"/>
                  </a:moveTo>
                  <a:cubicBezTo>
                    <a:pt x="470" y="0"/>
                    <a:pt x="147" y="253"/>
                    <a:pt x="69" y="628"/>
                  </a:cubicBezTo>
                  <a:cubicBezTo>
                    <a:pt x="1" y="1104"/>
                    <a:pt x="386" y="1467"/>
                    <a:pt x="803" y="1467"/>
                  </a:cubicBezTo>
                  <a:cubicBezTo>
                    <a:pt x="937" y="1467"/>
                    <a:pt x="1074" y="1429"/>
                    <a:pt x="1200" y="1347"/>
                  </a:cubicBezTo>
                  <a:cubicBezTo>
                    <a:pt x="1721" y="987"/>
                    <a:pt x="1595" y="197"/>
                    <a:pt x="1003" y="18"/>
                  </a:cubicBezTo>
                  <a:cubicBezTo>
                    <a:pt x="947" y="6"/>
                    <a:pt x="891" y="0"/>
                    <a:pt x="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5"/>
            <p:cNvSpPr/>
            <p:nvPr/>
          </p:nvSpPr>
          <p:spPr>
            <a:xfrm>
              <a:off x="7944382" y="1419599"/>
              <a:ext cx="564665" cy="921855"/>
            </a:xfrm>
            <a:custGeom>
              <a:rect b="b" l="l" r="r" t="t"/>
              <a:pathLst>
                <a:path extrusionOk="0" h="19088" w="11692">
                  <a:moveTo>
                    <a:pt x="10334" y="1"/>
                  </a:moveTo>
                  <a:cubicBezTo>
                    <a:pt x="10308" y="1"/>
                    <a:pt x="10282" y="4"/>
                    <a:pt x="10255" y="9"/>
                  </a:cubicBezTo>
                  <a:cubicBezTo>
                    <a:pt x="10165" y="27"/>
                    <a:pt x="10093" y="63"/>
                    <a:pt x="10021" y="99"/>
                  </a:cubicBezTo>
                  <a:cubicBezTo>
                    <a:pt x="9932" y="135"/>
                    <a:pt x="9824" y="171"/>
                    <a:pt x="9734" y="206"/>
                  </a:cubicBezTo>
                  <a:cubicBezTo>
                    <a:pt x="9572" y="278"/>
                    <a:pt x="9429" y="368"/>
                    <a:pt x="9267" y="476"/>
                  </a:cubicBezTo>
                  <a:cubicBezTo>
                    <a:pt x="8998" y="691"/>
                    <a:pt x="8764" y="961"/>
                    <a:pt x="8585" y="1248"/>
                  </a:cubicBezTo>
                  <a:cubicBezTo>
                    <a:pt x="8369" y="1571"/>
                    <a:pt x="8226" y="1931"/>
                    <a:pt x="8154" y="2308"/>
                  </a:cubicBezTo>
                  <a:cubicBezTo>
                    <a:pt x="8136" y="2326"/>
                    <a:pt x="8136" y="2326"/>
                    <a:pt x="8136" y="2344"/>
                  </a:cubicBezTo>
                  <a:cubicBezTo>
                    <a:pt x="8082" y="2074"/>
                    <a:pt x="8064" y="1787"/>
                    <a:pt x="8046" y="1500"/>
                  </a:cubicBezTo>
                  <a:cubicBezTo>
                    <a:pt x="8028" y="1140"/>
                    <a:pt x="7974" y="781"/>
                    <a:pt x="7938" y="422"/>
                  </a:cubicBezTo>
                  <a:cubicBezTo>
                    <a:pt x="7929" y="341"/>
                    <a:pt x="7866" y="305"/>
                    <a:pt x="7801" y="305"/>
                  </a:cubicBezTo>
                  <a:cubicBezTo>
                    <a:pt x="7736" y="305"/>
                    <a:pt x="7669" y="341"/>
                    <a:pt x="7651" y="404"/>
                  </a:cubicBezTo>
                  <a:cubicBezTo>
                    <a:pt x="7489" y="763"/>
                    <a:pt x="7417" y="1158"/>
                    <a:pt x="7399" y="1553"/>
                  </a:cubicBezTo>
                  <a:cubicBezTo>
                    <a:pt x="7399" y="1931"/>
                    <a:pt x="7435" y="2290"/>
                    <a:pt x="7489" y="2667"/>
                  </a:cubicBezTo>
                  <a:cubicBezTo>
                    <a:pt x="7543" y="3044"/>
                    <a:pt x="7633" y="3403"/>
                    <a:pt x="7759" y="3762"/>
                  </a:cubicBezTo>
                  <a:cubicBezTo>
                    <a:pt x="7795" y="3852"/>
                    <a:pt x="7830" y="3960"/>
                    <a:pt x="7866" y="4050"/>
                  </a:cubicBezTo>
                  <a:cubicBezTo>
                    <a:pt x="7866" y="4104"/>
                    <a:pt x="7866" y="4140"/>
                    <a:pt x="7848" y="4193"/>
                  </a:cubicBezTo>
                  <a:cubicBezTo>
                    <a:pt x="7795" y="4768"/>
                    <a:pt x="7759" y="5343"/>
                    <a:pt x="7723" y="5918"/>
                  </a:cubicBezTo>
                  <a:cubicBezTo>
                    <a:pt x="7633" y="7103"/>
                    <a:pt x="7615" y="8288"/>
                    <a:pt x="7651" y="9456"/>
                  </a:cubicBezTo>
                  <a:cubicBezTo>
                    <a:pt x="7812" y="11665"/>
                    <a:pt x="8226" y="13856"/>
                    <a:pt x="8890" y="15975"/>
                  </a:cubicBezTo>
                  <a:lnTo>
                    <a:pt x="8728" y="15975"/>
                  </a:lnTo>
                  <a:cubicBezTo>
                    <a:pt x="7902" y="15939"/>
                    <a:pt x="7076" y="15903"/>
                    <a:pt x="6268" y="15903"/>
                  </a:cubicBezTo>
                  <a:cubicBezTo>
                    <a:pt x="6124" y="15900"/>
                    <a:pt x="5981" y="15898"/>
                    <a:pt x="5837" y="15898"/>
                  </a:cubicBezTo>
                  <a:cubicBezTo>
                    <a:pt x="5119" y="15898"/>
                    <a:pt x="4403" y="15936"/>
                    <a:pt x="3700" y="16011"/>
                  </a:cubicBezTo>
                  <a:cubicBezTo>
                    <a:pt x="2963" y="16083"/>
                    <a:pt x="2155" y="16172"/>
                    <a:pt x="1491" y="16514"/>
                  </a:cubicBezTo>
                  <a:cubicBezTo>
                    <a:pt x="808" y="16837"/>
                    <a:pt x="0" y="17878"/>
                    <a:pt x="683" y="18615"/>
                  </a:cubicBezTo>
                  <a:cubicBezTo>
                    <a:pt x="1045" y="19013"/>
                    <a:pt x="1578" y="19087"/>
                    <a:pt x="2102" y="19087"/>
                  </a:cubicBezTo>
                  <a:cubicBezTo>
                    <a:pt x="2356" y="19087"/>
                    <a:pt x="2609" y="19070"/>
                    <a:pt x="2838" y="19064"/>
                  </a:cubicBezTo>
                  <a:cubicBezTo>
                    <a:pt x="4454" y="19064"/>
                    <a:pt x="6052" y="18938"/>
                    <a:pt x="7651" y="18687"/>
                  </a:cubicBezTo>
                  <a:cubicBezTo>
                    <a:pt x="8567" y="18543"/>
                    <a:pt x="9483" y="18292"/>
                    <a:pt x="10345" y="17950"/>
                  </a:cubicBezTo>
                  <a:cubicBezTo>
                    <a:pt x="10794" y="17789"/>
                    <a:pt x="11171" y="17519"/>
                    <a:pt x="11458" y="17142"/>
                  </a:cubicBezTo>
                  <a:cubicBezTo>
                    <a:pt x="11530" y="16998"/>
                    <a:pt x="11602" y="16837"/>
                    <a:pt x="11620" y="16693"/>
                  </a:cubicBezTo>
                  <a:cubicBezTo>
                    <a:pt x="11692" y="16478"/>
                    <a:pt x="11692" y="16244"/>
                    <a:pt x="11620" y="16029"/>
                  </a:cubicBezTo>
                  <a:cubicBezTo>
                    <a:pt x="10919" y="13802"/>
                    <a:pt x="10345" y="11557"/>
                    <a:pt x="9896" y="9276"/>
                  </a:cubicBezTo>
                  <a:cubicBezTo>
                    <a:pt x="9644" y="8144"/>
                    <a:pt x="9375" y="7013"/>
                    <a:pt x="9213" y="5864"/>
                  </a:cubicBezTo>
                  <a:cubicBezTo>
                    <a:pt x="9141" y="5325"/>
                    <a:pt x="9070" y="4786"/>
                    <a:pt x="9034" y="4229"/>
                  </a:cubicBezTo>
                  <a:cubicBezTo>
                    <a:pt x="9016" y="3906"/>
                    <a:pt x="8980" y="3583"/>
                    <a:pt x="8944" y="3242"/>
                  </a:cubicBezTo>
                  <a:cubicBezTo>
                    <a:pt x="9375" y="3008"/>
                    <a:pt x="9770" y="2703"/>
                    <a:pt x="10075" y="2308"/>
                  </a:cubicBezTo>
                  <a:cubicBezTo>
                    <a:pt x="10219" y="2146"/>
                    <a:pt x="10327" y="1966"/>
                    <a:pt x="10435" y="1769"/>
                  </a:cubicBezTo>
                  <a:cubicBezTo>
                    <a:pt x="10560" y="1553"/>
                    <a:pt x="10650" y="1320"/>
                    <a:pt x="10722" y="1068"/>
                  </a:cubicBezTo>
                  <a:lnTo>
                    <a:pt x="10722" y="1033"/>
                  </a:lnTo>
                  <a:cubicBezTo>
                    <a:pt x="10830" y="781"/>
                    <a:pt x="10812" y="476"/>
                    <a:pt x="10686" y="206"/>
                  </a:cubicBezTo>
                  <a:cubicBezTo>
                    <a:pt x="10610" y="84"/>
                    <a:pt x="10481" y="1"/>
                    <a:pt x="10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5"/>
            <p:cNvSpPr/>
            <p:nvPr/>
          </p:nvSpPr>
          <p:spPr>
            <a:xfrm>
              <a:off x="7757043" y="2100519"/>
              <a:ext cx="500481" cy="359556"/>
            </a:xfrm>
            <a:custGeom>
              <a:rect b="b" l="l" r="r" t="t"/>
              <a:pathLst>
                <a:path extrusionOk="0" h="7445" w="10363">
                  <a:moveTo>
                    <a:pt x="6553" y="0"/>
                  </a:moveTo>
                  <a:cubicBezTo>
                    <a:pt x="5830" y="0"/>
                    <a:pt x="5111" y="93"/>
                    <a:pt x="4418" y="277"/>
                  </a:cubicBezTo>
                  <a:cubicBezTo>
                    <a:pt x="4023" y="367"/>
                    <a:pt x="3628" y="511"/>
                    <a:pt x="3251" y="690"/>
                  </a:cubicBezTo>
                  <a:cubicBezTo>
                    <a:pt x="2209" y="906"/>
                    <a:pt x="1293" y="1499"/>
                    <a:pt x="647" y="2343"/>
                  </a:cubicBezTo>
                  <a:cubicBezTo>
                    <a:pt x="269" y="2846"/>
                    <a:pt x="0" y="3474"/>
                    <a:pt x="126" y="4067"/>
                  </a:cubicBezTo>
                  <a:cubicBezTo>
                    <a:pt x="233" y="4552"/>
                    <a:pt x="521" y="5001"/>
                    <a:pt x="916" y="5324"/>
                  </a:cubicBezTo>
                  <a:cubicBezTo>
                    <a:pt x="1473" y="5827"/>
                    <a:pt x="2137" y="6222"/>
                    <a:pt x="2856" y="6455"/>
                  </a:cubicBezTo>
                  <a:cubicBezTo>
                    <a:pt x="2927" y="6509"/>
                    <a:pt x="2999" y="6545"/>
                    <a:pt x="3071" y="6599"/>
                  </a:cubicBezTo>
                  <a:cubicBezTo>
                    <a:pt x="4199" y="7163"/>
                    <a:pt x="5436" y="7445"/>
                    <a:pt x="6693" y="7445"/>
                  </a:cubicBezTo>
                  <a:cubicBezTo>
                    <a:pt x="6958" y="7445"/>
                    <a:pt x="7224" y="7432"/>
                    <a:pt x="7489" y="7407"/>
                  </a:cubicBezTo>
                  <a:cubicBezTo>
                    <a:pt x="7974" y="7353"/>
                    <a:pt x="8531" y="7210"/>
                    <a:pt x="8872" y="6815"/>
                  </a:cubicBezTo>
                  <a:cubicBezTo>
                    <a:pt x="9195" y="6419"/>
                    <a:pt x="9303" y="5899"/>
                    <a:pt x="9141" y="5414"/>
                  </a:cubicBezTo>
                  <a:cubicBezTo>
                    <a:pt x="9123" y="5342"/>
                    <a:pt x="9087" y="5270"/>
                    <a:pt x="9051" y="5216"/>
                  </a:cubicBezTo>
                  <a:lnTo>
                    <a:pt x="9141" y="5180"/>
                  </a:lnTo>
                  <a:cubicBezTo>
                    <a:pt x="9931" y="4767"/>
                    <a:pt x="10362" y="3887"/>
                    <a:pt x="10201" y="3025"/>
                  </a:cubicBezTo>
                  <a:cubicBezTo>
                    <a:pt x="10057" y="2325"/>
                    <a:pt x="9518" y="1894"/>
                    <a:pt x="8926" y="1624"/>
                  </a:cubicBezTo>
                  <a:cubicBezTo>
                    <a:pt x="8926" y="1229"/>
                    <a:pt x="8782" y="852"/>
                    <a:pt x="8513" y="565"/>
                  </a:cubicBezTo>
                  <a:cubicBezTo>
                    <a:pt x="8082" y="116"/>
                    <a:pt x="7489" y="26"/>
                    <a:pt x="6914" y="8"/>
                  </a:cubicBezTo>
                  <a:cubicBezTo>
                    <a:pt x="6794" y="3"/>
                    <a:pt x="6673" y="0"/>
                    <a:pt x="65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5"/>
            <p:cNvSpPr/>
            <p:nvPr/>
          </p:nvSpPr>
          <p:spPr>
            <a:xfrm>
              <a:off x="7768296" y="2896287"/>
              <a:ext cx="393797" cy="2262814"/>
            </a:xfrm>
            <a:custGeom>
              <a:rect b="b" l="l" r="r" t="t"/>
              <a:pathLst>
                <a:path extrusionOk="0" h="46854" w="8154">
                  <a:moveTo>
                    <a:pt x="3737" y="1"/>
                  </a:moveTo>
                  <a:cubicBezTo>
                    <a:pt x="2971" y="1"/>
                    <a:pt x="2197" y="248"/>
                    <a:pt x="1599" y="682"/>
                  </a:cubicBezTo>
                  <a:cubicBezTo>
                    <a:pt x="234" y="1670"/>
                    <a:pt x="0" y="3214"/>
                    <a:pt x="288" y="4777"/>
                  </a:cubicBezTo>
                  <a:cubicBezTo>
                    <a:pt x="539" y="6106"/>
                    <a:pt x="845" y="7399"/>
                    <a:pt x="1042" y="8746"/>
                  </a:cubicBezTo>
                  <a:cubicBezTo>
                    <a:pt x="1042" y="8746"/>
                    <a:pt x="1814" y="14224"/>
                    <a:pt x="2192" y="20509"/>
                  </a:cubicBezTo>
                  <a:cubicBezTo>
                    <a:pt x="2299" y="22341"/>
                    <a:pt x="2407" y="23993"/>
                    <a:pt x="2335" y="26238"/>
                  </a:cubicBezTo>
                  <a:cubicBezTo>
                    <a:pt x="2263" y="28843"/>
                    <a:pt x="2084" y="28609"/>
                    <a:pt x="1671" y="33925"/>
                  </a:cubicBezTo>
                  <a:cubicBezTo>
                    <a:pt x="1671" y="33925"/>
                    <a:pt x="1437" y="36978"/>
                    <a:pt x="970" y="40929"/>
                  </a:cubicBezTo>
                  <a:cubicBezTo>
                    <a:pt x="880" y="41755"/>
                    <a:pt x="755" y="42563"/>
                    <a:pt x="557" y="43372"/>
                  </a:cubicBezTo>
                  <a:cubicBezTo>
                    <a:pt x="306" y="44341"/>
                    <a:pt x="216" y="44359"/>
                    <a:pt x="180" y="44808"/>
                  </a:cubicBezTo>
                  <a:cubicBezTo>
                    <a:pt x="90" y="45617"/>
                    <a:pt x="396" y="45886"/>
                    <a:pt x="827" y="46425"/>
                  </a:cubicBezTo>
                  <a:cubicBezTo>
                    <a:pt x="934" y="46622"/>
                    <a:pt x="1114" y="46766"/>
                    <a:pt x="1329" y="46838"/>
                  </a:cubicBezTo>
                  <a:cubicBezTo>
                    <a:pt x="1384" y="46849"/>
                    <a:pt x="1432" y="46854"/>
                    <a:pt x="1474" y="46854"/>
                  </a:cubicBezTo>
                  <a:cubicBezTo>
                    <a:pt x="2278" y="46854"/>
                    <a:pt x="915" y="44993"/>
                    <a:pt x="880" y="44737"/>
                  </a:cubicBezTo>
                  <a:cubicBezTo>
                    <a:pt x="755" y="43138"/>
                    <a:pt x="2317" y="40157"/>
                    <a:pt x="3305" y="37194"/>
                  </a:cubicBezTo>
                  <a:cubicBezTo>
                    <a:pt x="5370" y="30998"/>
                    <a:pt x="6035" y="29022"/>
                    <a:pt x="6466" y="26059"/>
                  </a:cubicBezTo>
                  <a:cubicBezTo>
                    <a:pt x="6556" y="25412"/>
                    <a:pt x="6627" y="24873"/>
                    <a:pt x="6735" y="23706"/>
                  </a:cubicBezTo>
                  <a:cubicBezTo>
                    <a:pt x="7597" y="14493"/>
                    <a:pt x="8154" y="8782"/>
                    <a:pt x="7382" y="5657"/>
                  </a:cubicBezTo>
                  <a:cubicBezTo>
                    <a:pt x="7328" y="5190"/>
                    <a:pt x="7238" y="4723"/>
                    <a:pt x="7148" y="4256"/>
                  </a:cubicBezTo>
                  <a:cubicBezTo>
                    <a:pt x="6897" y="2981"/>
                    <a:pt x="6681" y="1436"/>
                    <a:pt x="5586" y="592"/>
                  </a:cubicBezTo>
                  <a:cubicBezTo>
                    <a:pt x="5054" y="185"/>
                    <a:pt x="43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5"/>
            <p:cNvSpPr/>
            <p:nvPr/>
          </p:nvSpPr>
          <p:spPr>
            <a:xfrm>
              <a:off x="7735358" y="4747218"/>
              <a:ext cx="176953" cy="435428"/>
            </a:xfrm>
            <a:custGeom>
              <a:rect b="b" l="l" r="r" t="t"/>
              <a:pathLst>
                <a:path extrusionOk="0" h="9016" w="3664">
                  <a:moveTo>
                    <a:pt x="1778" y="0"/>
                  </a:moveTo>
                  <a:cubicBezTo>
                    <a:pt x="1670" y="216"/>
                    <a:pt x="1580" y="413"/>
                    <a:pt x="1491" y="629"/>
                  </a:cubicBezTo>
                  <a:cubicBezTo>
                    <a:pt x="1473" y="718"/>
                    <a:pt x="1437" y="826"/>
                    <a:pt x="1419" y="916"/>
                  </a:cubicBezTo>
                  <a:cubicBezTo>
                    <a:pt x="1239" y="1634"/>
                    <a:pt x="1113" y="2371"/>
                    <a:pt x="1006" y="3125"/>
                  </a:cubicBezTo>
                  <a:cubicBezTo>
                    <a:pt x="916" y="3789"/>
                    <a:pt x="880" y="4472"/>
                    <a:pt x="736" y="5136"/>
                  </a:cubicBezTo>
                  <a:cubicBezTo>
                    <a:pt x="557" y="5945"/>
                    <a:pt x="305" y="6717"/>
                    <a:pt x="0" y="7471"/>
                  </a:cubicBezTo>
                  <a:cubicBezTo>
                    <a:pt x="269" y="7687"/>
                    <a:pt x="575" y="7866"/>
                    <a:pt x="862" y="8046"/>
                  </a:cubicBezTo>
                  <a:cubicBezTo>
                    <a:pt x="916" y="7920"/>
                    <a:pt x="952" y="7794"/>
                    <a:pt x="988" y="7669"/>
                  </a:cubicBezTo>
                  <a:cubicBezTo>
                    <a:pt x="1096" y="7830"/>
                    <a:pt x="1221" y="7974"/>
                    <a:pt x="1347" y="8118"/>
                  </a:cubicBezTo>
                  <a:cubicBezTo>
                    <a:pt x="1509" y="8279"/>
                    <a:pt x="1688" y="8459"/>
                    <a:pt x="1886" y="8603"/>
                  </a:cubicBezTo>
                  <a:cubicBezTo>
                    <a:pt x="2173" y="8746"/>
                    <a:pt x="2460" y="8854"/>
                    <a:pt x="2748" y="8944"/>
                  </a:cubicBezTo>
                  <a:lnTo>
                    <a:pt x="3017" y="9016"/>
                  </a:lnTo>
                  <a:cubicBezTo>
                    <a:pt x="3125" y="8926"/>
                    <a:pt x="3233" y="8854"/>
                    <a:pt x="3340" y="8782"/>
                  </a:cubicBezTo>
                  <a:cubicBezTo>
                    <a:pt x="3448" y="8710"/>
                    <a:pt x="3574" y="8656"/>
                    <a:pt x="3664" y="8603"/>
                  </a:cubicBezTo>
                  <a:cubicBezTo>
                    <a:pt x="3628" y="8549"/>
                    <a:pt x="3592" y="8513"/>
                    <a:pt x="3574" y="8477"/>
                  </a:cubicBezTo>
                  <a:cubicBezTo>
                    <a:pt x="3053" y="8046"/>
                    <a:pt x="2658" y="7471"/>
                    <a:pt x="2460" y="6843"/>
                  </a:cubicBezTo>
                  <a:cubicBezTo>
                    <a:pt x="2442" y="6807"/>
                    <a:pt x="2425" y="6771"/>
                    <a:pt x="2407" y="6753"/>
                  </a:cubicBezTo>
                  <a:cubicBezTo>
                    <a:pt x="2299" y="6483"/>
                    <a:pt x="2191" y="6232"/>
                    <a:pt x="2119" y="5963"/>
                  </a:cubicBezTo>
                  <a:cubicBezTo>
                    <a:pt x="2119" y="5873"/>
                    <a:pt x="2119" y="5783"/>
                    <a:pt x="2119" y="5693"/>
                  </a:cubicBezTo>
                  <a:cubicBezTo>
                    <a:pt x="2155" y="5370"/>
                    <a:pt x="2209" y="5047"/>
                    <a:pt x="2281" y="4723"/>
                  </a:cubicBezTo>
                  <a:cubicBezTo>
                    <a:pt x="2460" y="4023"/>
                    <a:pt x="2658" y="3305"/>
                    <a:pt x="2909" y="2622"/>
                  </a:cubicBezTo>
                  <a:cubicBezTo>
                    <a:pt x="3035" y="2281"/>
                    <a:pt x="3179" y="1904"/>
                    <a:pt x="3340" y="1545"/>
                  </a:cubicBezTo>
                  <a:cubicBezTo>
                    <a:pt x="3125" y="1365"/>
                    <a:pt x="2927" y="1167"/>
                    <a:pt x="2730" y="988"/>
                  </a:cubicBezTo>
                  <a:cubicBezTo>
                    <a:pt x="2407" y="683"/>
                    <a:pt x="2083" y="359"/>
                    <a:pt x="17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5"/>
            <p:cNvSpPr/>
            <p:nvPr/>
          </p:nvSpPr>
          <p:spPr>
            <a:xfrm>
              <a:off x="7977320" y="3311726"/>
              <a:ext cx="170916" cy="170916"/>
            </a:xfrm>
            <a:custGeom>
              <a:rect b="b" l="l" r="r" t="t"/>
              <a:pathLst>
                <a:path extrusionOk="0" h="3539" w="3539">
                  <a:moveTo>
                    <a:pt x="1455" y="0"/>
                  </a:moveTo>
                  <a:lnTo>
                    <a:pt x="1" y="2084"/>
                  </a:lnTo>
                  <a:lnTo>
                    <a:pt x="2084" y="3538"/>
                  </a:lnTo>
                  <a:lnTo>
                    <a:pt x="3539" y="1455"/>
                  </a:lnTo>
                  <a:lnTo>
                    <a:pt x="1455" y="0"/>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5"/>
            <p:cNvSpPr/>
            <p:nvPr/>
          </p:nvSpPr>
          <p:spPr>
            <a:xfrm>
              <a:off x="7805580" y="3341186"/>
              <a:ext cx="171785" cy="171785"/>
            </a:xfrm>
            <a:custGeom>
              <a:rect b="b" l="l" r="r" t="t"/>
              <a:pathLst>
                <a:path extrusionOk="0" h="3557" w="3557">
                  <a:moveTo>
                    <a:pt x="1455" y="1"/>
                  </a:moveTo>
                  <a:lnTo>
                    <a:pt x="1" y="2102"/>
                  </a:lnTo>
                  <a:lnTo>
                    <a:pt x="2084" y="3557"/>
                  </a:lnTo>
                  <a:lnTo>
                    <a:pt x="3557" y="1474"/>
                  </a:lnTo>
                  <a:lnTo>
                    <a:pt x="1455" y="1"/>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5"/>
            <p:cNvSpPr/>
            <p:nvPr/>
          </p:nvSpPr>
          <p:spPr>
            <a:xfrm>
              <a:off x="7772642" y="3159933"/>
              <a:ext cx="170916" cy="170916"/>
            </a:xfrm>
            <a:custGeom>
              <a:rect b="b" l="l" r="r" t="t"/>
              <a:pathLst>
                <a:path extrusionOk="0" h="3539" w="3539">
                  <a:moveTo>
                    <a:pt x="1437" y="0"/>
                  </a:moveTo>
                  <a:lnTo>
                    <a:pt x="0" y="2084"/>
                  </a:lnTo>
                  <a:lnTo>
                    <a:pt x="2084" y="3538"/>
                  </a:lnTo>
                  <a:lnTo>
                    <a:pt x="3538" y="1455"/>
                  </a:lnTo>
                  <a:lnTo>
                    <a:pt x="1437" y="0"/>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5"/>
            <p:cNvSpPr/>
            <p:nvPr/>
          </p:nvSpPr>
          <p:spPr>
            <a:xfrm>
              <a:off x="7914874" y="2971725"/>
              <a:ext cx="170916" cy="171785"/>
            </a:xfrm>
            <a:custGeom>
              <a:rect b="b" l="l" r="r" t="t"/>
              <a:pathLst>
                <a:path extrusionOk="0" h="3557" w="3539">
                  <a:moveTo>
                    <a:pt x="1455" y="0"/>
                  </a:moveTo>
                  <a:lnTo>
                    <a:pt x="1" y="2084"/>
                  </a:lnTo>
                  <a:lnTo>
                    <a:pt x="2084" y="3556"/>
                  </a:lnTo>
                  <a:lnTo>
                    <a:pt x="3539" y="1473"/>
                  </a:lnTo>
                  <a:lnTo>
                    <a:pt x="1455" y="0"/>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5"/>
            <p:cNvSpPr/>
            <p:nvPr/>
          </p:nvSpPr>
          <p:spPr>
            <a:xfrm>
              <a:off x="7698025" y="3709827"/>
              <a:ext cx="170916" cy="171785"/>
            </a:xfrm>
            <a:custGeom>
              <a:rect b="b" l="l" r="r" t="t"/>
              <a:pathLst>
                <a:path extrusionOk="0" h="3557" w="3539">
                  <a:moveTo>
                    <a:pt x="1455" y="1"/>
                  </a:moveTo>
                  <a:lnTo>
                    <a:pt x="1" y="2084"/>
                  </a:lnTo>
                  <a:lnTo>
                    <a:pt x="2084" y="3557"/>
                  </a:lnTo>
                  <a:lnTo>
                    <a:pt x="3539" y="1455"/>
                  </a:lnTo>
                  <a:lnTo>
                    <a:pt x="1455" y="1"/>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5"/>
            <p:cNvSpPr/>
            <p:nvPr/>
          </p:nvSpPr>
          <p:spPr>
            <a:xfrm>
              <a:off x="7665088" y="3541565"/>
              <a:ext cx="171785" cy="171785"/>
            </a:xfrm>
            <a:custGeom>
              <a:rect b="b" l="l" r="r" t="t"/>
              <a:pathLst>
                <a:path extrusionOk="0" h="3557" w="3557">
                  <a:moveTo>
                    <a:pt x="1473" y="1"/>
                  </a:moveTo>
                  <a:lnTo>
                    <a:pt x="0" y="2084"/>
                  </a:lnTo>
                  <a:lnTo>
                    <a:pt x="2084" y="3556"/>
                  </a:lnTo>
                  <a:lnTo>
                    <a:pt x="3556" y="1455"/>
                  </a:lnTo>
                  <a:lnTo>
                    <a:pt x="1473" y="1"/>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5"/>
            <p:cNvSpPr/>
            <p:nvPr/>
          </p:nvSpPr>
          <p:spPr>
            <a:xfrm>
              <a:off x="7634710" y="3370695"/>
              <a:ext cx="171785" cy="170916"/>
            </a:xfrm>
            <a:custGeom>
              <a:rect b="b" l="l" r="r" t="t"/>
              <a:pathLst>
                <a:path extrusionOk="0" h="3539" w="3557">
                  <a:moveTo>
                    <a:pt x="1473" y="1"/>
                  </a:moveTo>
                  <a:lnTo>
                    <a:pt x="1" y="2084"/>
                  </a:lnTo>
                  <a:lnTo>
                    <a:pt x="2102" y="3539"/>
                  </a:lnTo>
                  <a:lnTo>
                    <a:pt x="3557" y="1455"/>
                  </a:lnTo>
                  <a:lnTo>
                    <a:pt x="1473" y="1"/>
                  </a:lnTo>
                  <a:close/>
                </a:path>
              </a:pathLst>
            </a:custGeom>
            <a:solidFill>
              <a:srgbClr val="AF96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5"/>
            <p:cNvSpPr/>
            <p:nvPr/>
          </p:nvSpPr>
          <p:spPr>
            <a:xfrm>
              <a:off x="6984213" y="2871366"/>
              <a:ext cx="1040854" cy="1817727"/>
            </a:xfrm>
            <a:custGeom>
              <a:rect b="b" l="l" r="r" t="t"/>
              <a:pathLst>
                <a:path extrusionOk="0" h="37638" w="21552">
                  <a:moveTo>
                    <a:pt x="16669" y="0"/>
                  </a:moveTo>
                  <a:cubicBezTo>
                    <a:pt x="16251" y="0"/>
                    <a:pt x="15830" y="24"/>
                    <a:pt x="15445" y="139"/>
                  </a:cubicBezTo>
                  <a:cubicBezTo>
                    <a:pt x="14673" y="354"/>
                    <a:pt x="14152" y="911"/>
                    <a:pt x="13721" y="1557"/>
                  </a:cubicBezTo>
                  <a:cubicBezTo>
                    <a:pt x="10866" y="5706"/>
                    <a:pt x="13218" y="11273"/>
                    <a:pt x="14188" y="15673"/>
                  </a:cubicBezTo>
                  <a:cubicBezTo>
                    <a:pt x="14332" y="16356"/>
                    <a:pt x="14206" y="16984"/>
                    <a:pt x="14188" y="17344"/>
                  </a:cubicBezTo>
                  <a:cubicBezTo>
                    <a:pt x="14170" y="18601"/>
                    <a:pt x="12590" y="20181"/>
                    <a:pt x="11871" y="21043"/>
                  </a:cubicBezTo>
                  <a:cubicBezTo>
                    <a:pt x="10111" y="23163"/>
                    <a:pt x="7920" y="24869"/>
                    <a:pt x="6124" y="26952"/>
                  </a:cubicBezTo>
                  <a:cubicBezTo>
                    <a:pt x="4221" y="29197"/>
                    <a:pt x="2497" y="31568"/>
                    <a:pt x="952" y="34064"/>
                  </a:cubicBezTo>
                  <a:cubicBezTo>
                    <a:pt x="611" y="34621"/>
                    <a:pt x="252" y="35195"/>
                    <a:pt x="126" y="35842"/>
                  </a:cubicBezTo>
                  <a:cubicBezTo>
                    <a:pt x="0" y="36488"/>
                    <a:pt x="144" y="37225"/>
                    <a:pt x="647" y="37638"/>
                  </a:cubicBezTo>
                  <a:cubicBezTo>
                    <a:pt x="898" y="36650"/>
                    <a:pt x="1168" y="35662"/>
                    <a:pt x="1653" y="34764"/>
                  </a:cubicBezTo>
                  <a:cubicBezTo>
                    <a:pt x="2371" y="33471"/>
                    <a:pt x="3502" y="32465"/>
                    <a:pt x="4706" y="31603"/>
                  </a:cubicBezTo>
                  <a:cubicBezTo>
                    <a:pt x="6807" y="30113"/>
                    <a:pt x="9142" y="28963"/>
                    <a:pt x="11333" y="27616"/>
                  </a:cubicBezTo>
                  <a:cubicBezTo>
                    <a:pt x="13757" y="26108"/>
                    <a:pt x="16595" y="24258"/>
                    <a:pt x="18480" y="22067"/>
                  </a:cubicBezTo>
                  <a:cubicBezTo>
                    <a:pt x="20025" y="20289"/>
                    <a:pt x="20043" y="17649"/>
                    <a:pt x="20528" y="15458"/>
                  </a:cubicBezTo>
                  <a:cubicBezTo>
                    <a:pt x="21156" y="12584"/>
                    <a:pt x="21498" y="9657"/>
                    <a:pt x="21515" y="6712"/>
                  </a:cubicBezTo>
                  <a:cubicBezTo>
                    <a:pt x="21515" y="5796"/>
                    <a:pt x="21551" y="4808"/>
                    <a:pt x="21390" y="3874"/>
                  </a:cubicBezTo>
                  <a:cubicBezTo>
                    <a:pt x="21515" y="3174"/>
                    <a:pt x="21444" y="2455"/>
                    <a:pt x="21174" y="1791"/>
                  </a:cubicBezTo>
                  <a:cubicBezTo>
                    <a:pt x="20887" y="1126"/>
                    <a:pt x="20366" y="588"/>
                    <a:pt x="19702" y="300"/>
                  </a:cubicBezTo>
                  <a:cubicBezTo>
                    <a:pt x="19167" y="55"/>
                    <a:pt x="18574" y="7"/>
                    <a:pt x="17988" y="7"/>
                  </a:cubicBezTo>
                  <a:cubicBezTo>
                    <a:pt x="17846" y="7"/>
                    <a:pt x="17705" y="9"/>
                    <a:pt x="17564" y="13"/>
                  </a:cubicBezTo>
                  <a:cubicBezTo>
                    <a:pt x="17277" y="13"/>
                    <a:pt x="16974" y="0"/>
                    <a:pt x="16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5"/>
            <p:cNvSpPr/>
            <p:nvPr/>
          </p:nvSpPr>
          <p:spPr>
            <a:xfrm>
              <a:off x="6906119" y="4391569"/>
              <a:ext cx="239447" cy="433737"/>
            </a:xfrm>
            <a:custGeom>
              <a:rect b="b" l="l" r="r" t="t"/>
              <a:pathLst>
                <a:path extrusionOk="0" h="8981" w="4958">
                  <a:moveTo>
                    <a:pt x="3916" y="1"/>
                  </a:moveTo>
                  <a:cubicBezTo>
                    <a:pt x="3754" y="162"/>
                    <a:pt x="3611" y="342"/>
                    <a:pt x="3467" y="504"/>
                  </a:cubicBezTo>
                  <a:lnTo>
                    <a:pt x="3305" y="755"/>
                  </a:lnTo>
                  <a:cubicBezTo>
                    <a:pt x="2928" y="1402"/>
                    <a:pt x="2569" y="2066"/>
                    <a:pt x="2264" y="2748"/>
                  </a:cubicBezTo>
                  <a:cubicBezTo>
                    <a:pt x="1994" y="3359"/>
                    <a:pt x="1743" y="3988"/>
                    <a:pt x="1402" y="4598"/>
                  </a:cubicBezTo>
                  <a:cubicBezTo>
                    <a:pt x="1007" y="5299"/>
                    <a:pt x="540" y="5981"/>
                    <a:pt x="1" y="6610"/>
                  </a:cubicBezTo>
                  <a:cubicBezTo>
                    <a:pt x="216" y="6879"/>
                    <a:pt x="450" y="7149"/>
                    <a:pt x="683" y="7418"/>
                  </a:cubicBezTo>
                  <a:lnTo>
                    <a:pt x="899" y="7095"/>
                  </a:lnTo>
                  <a:cubicBezTo>
                    <a:pt x="971" y="7274"/>
                    <a:pt x="1043" y="7454"/>
                    <a:pt x="1132" y="7615"/>
                  </a:cubicBezTo>
                  <a:cubicBezTo>
                    <a:pt x="1240" y="7831"/>
                    <a:pt x="1366" y="8047"/>
                    <a:pt x="1492" y="8244"/>
                  </a:cubicBezTo>
                  <a:cubicBezTo>
                    <a:pt x="1707" y="8460"/>
                    <a:pt x="1959" y="8657"/>
                    <a:pt x="2210" y="8837"/>
                  </a:cubicBezTo>
                  <a:lnTo>
                    <a:pt x="2425" y="8980"/>
                  </a:lnTo>
                  <a:cubicBezTo>
                    <a:pt x="2551" y="8927"/>
                    <a:pt x="2677" y="8873"/>
                    <a:pt x="2803" y="8855"/>
                  </a:cubicBezTo>
                  <a:cubicBezTo>
                    <a:pt x="2928" y="8819"/>
                    <a:pt x="3054" y="8783"/>
                    <a:pt x="3162" y="8765"/>
                  </a:cubicBezTo>
                  <a:cubicBezTo>
                    <a:pt x="3144" y="8711"/>
                    <a:pt x="3126" y="8657"/>
                    <a:pt x="3108" y="8603"/>
                  </a:cubicBezTo>
                  <a:cubicBezTo>
                    <a:pt x="2749" y="8047"/>
                    <a:pt x="2551" y="7400"/>
                    <a:pt x="2533" y="6718"/>
                  </a:cubicBezTo>
                  <a:cubicBezTo>
                    <a:pt x="2533" y="6700"/>
                    <a:pt x="2533" y="6664"/>
                    <a:pt x="2515" y="6628"/>
                  </a:cubicBezTo>
                  <a:cubicBezTo>
                    <a:pt x="2479" y="6340"/>
                    <a:pt x="2461" y="6053"/>
                    <a:pt x="2479" y="5784"/>
                  </a:cubicBezTo>
                  <a:cubicBezTo>
                    <a:pt x="2497" y="5694"/>
                    <a:pt x="2533" y="5604"/>
                    <a:pt x="2569" y="5532"/>
                  </a:cubicBezTo>
                  <a:cubicBezTo>
                    <a:pt x="2677" y="5227"/>
                    <a:pt x="2839" y="4940"/>
                    <a:pt x="3000" y="4652"/>
                  </a:cubicBezTo>
                  <a:cubicBezTo>
                    <a:pt x="3377" y="4042"/>
                    <a:pt x="3772" y="3413"/>
                    <a:pt x="4221" y="2838"/>
                  </a:cubicBezTo>
                  <a:cubicBezTo>
                    <a:pt x="4437" y="2551"/>
                    <a:pt x="4706" y="2228"/>
                    <a:pt x="4958" y="1922"/>
                  </a:cubicBezTo>
                  <a:cubicBezTo>
                    <a:pt x="4814" y="1689"/>
                    <a:pt x="4670" y="1455"/>
                    <a:pt x="4527" y="1222"/>
                  </a:cubicBezTo>
                  <a:cubicBezTo>
                    <a:pt x="4311" y="827"/>
                    <a:pt x="4096" y="414"/>
                    <a:pt x="39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5"/>
            <p:cNvSpPr/>
            <p:nvPr/>
          </p:nvSpPr>
          <p:spPr>
            <a:xfrm>
              <a:off x="7729273" y="3156456"/>
              <a:ext cx="168308" cy="168308"/>
            </a:xfrm>
            <a:custGeom>
              <a:rect b="b" l="l" r="r" t="t"/>
              <a:pathLst>
                <a:path extrusionOk="0" h="3485" w="3485">
                  <a:moveTo>
                    <a:pt x="2209" y="1"/>
                  </a:moveTo>
                  <a:lnTo>
                    <a:pt x="0" y="1276"/>
                  </a:lnTo>
                  <a:lnTo>
                    <a:pt x="1275" y="3485"/>
                  </a:lnTo>
                  <a:lnTo>
                    <a:pt x="3484" y="2210"/>
                  </a:lnTo>
                  <a:lnTo>
                    <a:pt x="2209" y="1"/>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5"/>
            <p:cNvSpPr/>
            <p:nvPr/>
          </p:nvSpPr>
          <p:spPr>
            <a:xfrm>
              <a:off x="7894058" y="3203302"/>
              <a:ext cx="168308" cy="168308"/>
            </a:xfrm>
            <a:custGeom>
              <a:rect b="b" l="l" r="r" t="t"/>
              <a:pathLst>
                <a:path extrusionOk="0" h="3485" w="3485">
                  <a:moveTo>
                    <a:pt x="2210" y="0"/>
                  </a:moveTo>
                  <a:lnTo>
                    <a:pt x="1" y="1275"/>
                  </a:lnTo>
                  <a:lnTo>
                    <a:pt x="1276" y="3484"/>
                  </a:lnTo>
                  <a:lnTo>
                    <a:pt x="3485" y="2209"/>
                  </a:lnTo>
                  <a:lnTo>
                    <a:pt x="2210"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5"/>
            <p:cNvSpPr/>
            <p:nvPr/>
          </p:nvSpPr>
          <p:spPr>
            <a:xfrm>
              <a:off x="7939166" y="3035910"/>
              <a:ext cx="168308" cy="168308"/>
            </a:xfrm>
            <a:custGeom>
              <a:rect b="b" l="l" r="r" t="t"/>
              <a:pathLst>
                <a:path extrusionOk="0" h="3485" w="3485">
                  <a:moveTo>
                    <a:pt x="2209" y="0"/>
                  </a:moveTo>
                  <a:lnTo>
                    <a:pt x="0" y="1275"/>
                  </a:lnTo>
                  <a:lnTo>
                    <a:pt x="1276" y="3484"/>
                  </a:lnTo>
                  <a:lnTo>
                    <a:pt x="3485" y="2209"/>
                  </a:lnTo>
                  <a:lnTo>
                    <a:pt x="2209"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5"/>
            <p:cNvSpPr/>
            <p:nvPr/>
          </p:nvSpPr>
          <p:spPr>
            <a:xfrm>
              <a:off x="7561010" y="3111347"/>
              <a:ext cx="168308" cy="168308"/>
            </a:xfrm>
            <a:custGeom>
              <a:rect b="b" l="l" r="r" t="t"/>
              <a:pathLst>
                <a:path extrusionOk="0" h="3485" w="3485">
                  <a:moveTo>
                    <a:pt x="2209" y="1"/>
                  </a:moveTo>
                  <a:lnTo>
                    <a:pt x="0" y="1276"/>
                  </a:lnTo>
                  <a:lnTo>
                    <a:pt x="1275" y="3485"/>
                  </a:lnTo>
                  <a:lnTo>
                    <a:pt x="3484" y="2210"/>
                  </a:lnTo>
                  <a:lnTo>
                    <a:pt x="2209" y="1"/>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5"/>
            <p:cNvSpPr/>
            <p:nvPr/>
          </p:nvSpPr>
          <p:spPr>
            <a:xfrm>
              <a:off x="7606988" y="2943085"/>
              <a:ext cx="167439" cy="168308"/>
            </a:xfrm>
            <a:custGeom>
              <a:rect b="b" l="l" r="r" t="t"/>
              <a:pathLst>
                <a:path extrusionOk="0" h="3485" w="3467">
                  <a:moveTo>
                    <a:pt x="2209" y="1"/>
                  </a:moveTo>
                  <a:lnTo>
                    <a:pt x="0" y="1276"/>
                  </a:lnTo>
                  <a:lnTo>
                    <a:pt x="1257" y="3485"/>
                  </a:lnTo>
                  <a:lnTo>
                    <a:pt x="3466" y="2210"/>
                  </a:lnTo>
                  <a:lnTo>
                    <a:pt x="2209" y="1"/>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5"/>
            <p:cNvSpPr/>
            <p:nvPr/>
          </p:nvSpPr>
          <p:spPr>
            <a:xfrm>
              <a:off x="7770904" y="2990801"/>
              <a:ext cx="168308" cy="168308"/>
            </a:xfrm>
            <a:custGeom>
              <a:rect b="b" l="l" r="r" t="t"/>
              <a:pathLst>
                <a:path extrusionOk="0" h="3485" w="3485">
                  <a:moveTo>
                    <a:pt x="2209" y="0"/>
                  </a:moveTo>
                  <a:lnTo>
                    <a:pt x="0" y="1275"/>
                  </a:lnTo>
                  <a:lnTo>
                    <a:pt x="1275" y="3484"/>
                  </a:lnTo>
                  <a:lnTo>
                    <a:pt x="3484" y="2209"/>
                  </a:lnTo>
                  <a:lnTo>
                    <a:pt x="2209"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5"/>
            <p:cNvSpPr/>
            <p:nvPr/>
          </p:nvSpPr>
          <p:spPr>
            <a:xfrm>
              <a:off x="7816881" y="2822539"/>
              <a:ext cx="167439" cy="168308"/>
            </a:xfrm>
            <a:custGeom>
              <a:rect b="b" l="l" r="r" t="t"/>
              <a:pathLst>
                <a:path extrusionOk="0" h="3485" w="3467">
                  <a:moveTo>
                    <a:pt x="2209" y="0"/>
                  </a:moveTo>
                  <a:lnTo>
                    <a:pt x="0" y="1275"/>
                  </a:lnTo>
                  <a:lnTo>
                    <a:pt x="1257" y="3484"/>
                  </a:lnTo>
                  <a:lnTo>
                    <a:pt x="3466" y="2209"/>
                  </a:lnTo>
                  <a:lnTo>
                    <a:pt x="2209"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5"/>
            <p:cNvSpPr/>
            <p:nvPr/>
          </p:nvSpPr>
          <p:spPr>
            <a:xfrm>
              <a:off x="7184544" y="3185964"/>
              <a:ext cx="168308" cy="168308"/>
            </a:xfrm>
            <a:custGeom>
              <a:rect b="b" l="l" r="r" t="t"/>
              <a:pathLst>
                <a:path extrusionOk="0" h="3485" w="3485">
                  <a:moveTo>
                    <a:pt x="2210" y="0"/>
                  </a:moveTo>
                  <a:lnTo>
                    <a:pt x="1" y="1275"/>
                  </a:lnTo>
                  <a:lnTo>
                    <a:pt x="1276" y="3484"/>
                  </a:lnTo>
                  <a:lnTo>
                    <a:pt x="3485" y="2209"/>
                  </a:lnTo>
                  <a:lnTo>
                    <a:pt x="2210"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5"/>
            <p:cNvSpPr/>
            <p:nvPr/>
          </p:nvSpPr>
          <p:spPr>
            <a:xfrm>
              <a:off x="7850688" y="3369826"/>
              <a:ext cx="168308" cy="167439"/>
            </a:xfrm>
            <a:custGeom>
              <a:rect b="b" l="l" r="r" t="t"/>
              <a:pathLst>
                <a:path extrusionOk="0" h="3467" w="3485">
                  <a:moveTo>
                    <a:pt x="2210" y="1"/>
                  </a:moveTo>
                  <a:lnTo>
                    <a:pt x="1" y="1258"/>
                  </a:lnTo>
                  <a:lnTo>
                    <a:pt x="1276" y="3467"/>
                  </a:lnTo>
                  <a:lnTo>
                    <a:pt x="3485" y="2210"/>
                  </a:lnTo>
                  <a:lnTo>
                    <a:pt x="2210" y="1"/>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5"/>
            <p:cNvSpPr/>
            <p:nvPr/>
          </p:nvSpPr>
          <p:spPr>
            <a:xfrm>
              <a:off x="8015474" y="3416673"/>
              <a:ext cx="168308" cy="168308"/>
            </a:xfrm>
            <a:custGeom>
              <a:rect b="b" l="l" r="r" t="t"/>
              <a:pathLst>
                <a:path extrusionOk="0" h="3485" w="3485">
                  <a:moveTo>
                    <a:pt x="2210" y="0"/>
                  </a:moveTo>
                  <a:lnTo>
                    <a:pt x="1" y="1275"/>
                  </a:lnTo>
                  <a:lnTo>
                    <a:pt x="1276" y="3484"/>
                  </a:lnTo>
                  <a:lnTo>
                    <a:pt x="3485" y="2209"/>
                  </a:lnTo>
                  <a:lnTo>
                    <a:pt x="2210" y="0"/>
                  </a:lnTo>
                  <a:close/>
                </a:path>
              </a:pathLst>
            </a:custGeom>
            <a:solidFill>
              <a:srgbClr val="CCA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5"/>
            <p:cNvSpPr/>
            <p:nvPr/>
          </p:nvSpPr>
          <p:spPr>
            <a:xfrm>
              <a:off x="7378838" y="2189335"/>
              <a:ext cx="706073" cy="827728"/>
            </a:xfrm>
            <a:custGeom>
              <a:rect b="b" l="l" r="r" t="t"/>
              <a:pathLst>
                <a:path extrusionOk="0" h="17139" w="14620">
                  <a:moveTo>
                    <a:pt x="8226" y="1"/>
                  </a:moveTo>
                  <a:lnTo>
                    <a:pt x="8226" y="1"/>
                  </a:lnTo>
                  <a:cubicBezTo>
                    <a:pt x="8262" y="216"/>
                    <a:pt x="8298" y="432"/>
                    <a:pt x="8316" y="647"/>
                  </a:cubicBezTo>
                  <a:cubicBezTo>
                    <a:pt x="8280" y="1258"/>
                    <a:pt x="7615" y="1402"/>
                    <a:pt x="7077" y="1527"/>
                  </a:cubicBezTo>
                  <a:cubicBezTo>
                    <a:pt x="6936" y="1563"/>
                    <a:pt x="6789" y="1578"/>
                    <a:pt x="6639" y="1578"/>
                  </a:cubicBezTo>
                  <a:cubicBezTo>
                    <a:pt x="6096" y="1578"/>
                    <a:pt x="5511" y="1375"/>
                    <a:pt x="5047" y="1150"/>
                  </a:cubicBezTo>
                  <a:cubicBezTo>
                    <a:pt x="4760" y="1025"/>
                    <a:pt x="3862" y="342"/>
                    <a:pt x="3772" y="342"/>
                  </a:cubicBezTo>
                  <a:cubicBezTo>
                    <a:pt x="1455" y="342"/>
                    <a:pt x="953" y="1653"/>
                    <a:pt x="522" y="2389"/>
                  </a:cubicBezTo>
                  <a:cubicBezTo>
                    <a:pt x="1" y="3305"/>
                    <a:pt x="378" y="4006"/>
                    <a:pt x="396" y="5119"/>
                  </a:cubicBezTo>
                  <a:lnTo>
                    <a:pt x="1114" y="5119"/>
                  </a:lnTo>
                  <a:cubicBezTo>
                    <a:pt x="2102" y="5137"/>
                    <a:pt x="2820" y="5784"/>
                    <a:pt x="3682" y="6592"/>
                  </a:cubicBezTo>
                  <a:cubicBezTo>
                    <a:pt x="4544" y="7382"/>
                    <a:pt x="5263" y="8298"/>
                    <a:pt x="5766" y="9340"/>
                  </a:cubicBezTo>
                  <a:cubicBezTo>
                    <a:pt x="5945" y="9735"/>
                    <a:pt x="7777" y="12070"/>
                    <a:pt x="6107" y="14117"/>
                  </a:cubicBezTo>
                  <a:cubicBezTo>
                    <a:pt x="5496" y="14781"/>
                    <a:pt x="5137" y="15661"/>
                    <a:pt x="5101" y="16559"/>
                  </a:cubicBezTo>
                  <a:cubicBezTo>
                    <a:pt x="7292" y="16757"/>
                    <a:pt x="9501" y="17008"/>
                    <a:pt x="11728" y="17098"/>
                  </a:cubicBezTo>
                  <a:cubicBezTo>
                    <a:pt x="12213" y="17125"/>
                    <a:pt x="12693" y="17139"/>
                    <a:pt x="13174" y="17139"/>
                  </a:cubicBezTo>
                  <a:cubicBezTo>
                    <a:pt x="13651" y="17139"/>
                    <a:pt x="14129" y="17125"/>
                    <a:pt x="14610" y="17099"/>
                  </a:cubicBezTo>
                  <a:lnTo>
                    <a:pt x="14610" y="17099"/>
                  </a:lnTo>
                  <a:cubicBezTo>
                    <a:pt x="14610" y="17099"/>
                    <a:pt x="14610" y="17099"/>
                    <a:pt x="14610" y="17099"/>
                  </a:cubicBezTo>
                  <a:cubicBezTo>
                    <a:pt x="14613" y="17099"/>
                    <a:pt x="14617" y="17099"/>
                    <a:pt x="14620" y="17098"/>
                  </a:cubicBezTo>
                  <a:lnTo>
                    <a:pt x="14620" y="17098"/>
                  </a:lnTo>
                  <a:cubicBezTo>
                    <a:pt x="14617" y="17098"/>
                    <a:pt x="14613" y="17099"/>
                    <a:pt x="14610" y="17099"/>
                  </a:cubicBezTo>
                  <a:lnTo>
                    <a:pt x="14610" y="17099"/>
                  </a:lnTo>
                  <a:cubicBezTo>
                    <a:pt x="14291" y="17099"/>
                    <a:pt x="14025" y="15268"/>
                    <a:pt x="13829" y="13614"/>
                  </a:cubicBezTo>
                  <a:lnTo>
                    <a:pt x="13793" y="13309"/>
                  </a:lnTo>
                  <a:lnTo>
                    <a:pt x="13793" y="12698"/>
                  </a:lnTo>
                  <a:cubicBezTo>
                    <a:pt x="13793" y="11998"/>
                    <a:pt x="13740" y="11315"/>
                    <a:pt x="13614" y="10633"/>
                  </a:cubicBezTo>
                  <a:cubicBezTo>
                    <a:pt x="13506" y="9950"/>
                    <a:pt x="13344" y="9286"/>
                    <a:pt x="13093" y="8639"/>
                  </a:cubicBezTo>
                  <a:cubicBezTo>
                    <a:pt x="13093" y="8603"/>
                    <a:pt x="13075" y="8567"/>
                    <a:pt x="13057" y="8532"/>
                  </a:cubicBezTo>
                  <a:cubicBezTo>
                    <a:pt x="13111" y="8424"/>
                    <a:pt x="13147" y="8316"/>
                    <a:pt x="13201" y="8226"/>
                  </a:cubicBezTo>
                  <a:cubicBezTo>
                    <a:pt x="13470" y="8011"/>
                    <a:pt x="13686" y="7723"/>
                    <a:pt x="13847" y="7400"/>
                  </a:cubicBezTo>
                  <a:cubicBezTo>
                    <a:pt x="14207" y="6610"/>
                    <a:pt x="14063" y="5748"/>
                    <a:pt x="13704" y="4976"/>
                  </a:cubicBezTo>
                  <a:cubicBezTo>
                    <a:pt x="13614" y="4796"/>
                    <a:pt x="13506" y="4598"/>
                    <a:pt x="13398" y="4419"/>
                  </a:cubicBezTo>
                  <a:cubicBezTo>
                    <a:pt x="13165" y="3898"/>
                    <a:pt x="12860" y="3413"/>
                    <a:pt x="12500" y="2982"/>
                  </a:cubicBezTo>
                  <a:cubicBezTo>
                    <a:pt x="11818" y="2174"/>
                    <a:pt x="11171" y="1294"/>
                    <a:pt x="10345" y="629"/>
                  </a:cubicBezTo>
                  <a:cubicBezTo>
                    <a:pt x="9914" y="288"/>
                    <a:pt x="8226" y="1"/>
                    <a:pt x="8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5"/>
            <p:cNvSpPr/>
            <p:nvPr/>
          </p:nvSpPr>
          <p:spPr>
            <a:xfrm>
              <a:off x="7729273" y="2459984"/>
              <a:ext cx="165700" cy="161402"/>
            </a:xfrm>
            <a:custGeom>
              <a:rect b="b" l="l" r="r" t="t"/>
              <a:pathLst>
                <a:path extrusionOk="0" h="3342" w="3431">
                  <a:moveTo>
                    <a:pt x="3323" y="0"/>
                  </a:moveTo>
                  <a:lnTo>
                    <a:pt x="3269" y="18"/>
                  </a:lnTo>
                  <a:cubicBezTo>
                    <a:pt x="3305" y="467"/>
                    <a:pt x="3269" y="934"/>
                    <a:pt x="3179" y="1383"/>
                  </a:cubicBezTo>
                  <a:cubicBezTo>
                    <a:pt x="3089" y="1814"/>
                    <a:pt x="2892" y="2209"/>
                    <a:pt x="2568" y="2514"/>
                  </a:cubicBezTo>
                  <a:cubicBezTo>
                    <a:pt x="2407" y="2658"/>
                    <a:pt x="2227" y="2748"/>
                    <a:pt x="2030" y="2802"/>
                  </a:cubicBezTo>
                  <a:cubicBezTo>
                    <a:pt x="1832" y="2856"/>
                    <a:pt x="1635" y="2874"/>
                    <a:pt x="1419" y="2892"/>
                  </a:cubicBezTo>
                  <a:cubicBezTo>
                    <a:pt x="995" y="2892"/>
                    <a:pt x="587" y="2844"/>
                    <a:pt x="180" y="2748"/>
                  </a:cubicBezTo>
                  <a:lnTo>
                    <a:pt x="180" y="2748"/>
                  </a:lnTo>
                  <a:cubicBezTo>
                    <a:pt x="170" y="2736"/>
                    <a:pt x="162" y="2724"/>
                    <a:pt x="162" y="2712"/>
                  </a:cubicBezTo>
                  <a:cubicBezTo>
                    <a:pt x="144" y="2694"/>
                    <a:pt x="144" y="2694"/>
                    <a:pt x="126" y="2676"/>
                  </a:cubicBezTo>
                  <a:lnTo>
                    <a:pt x="72" y="2676"/>
                  </a:lnTo>
                  <a:cubicBezTo>
                    <a:pt x="54" y="2694"/>
                    <a:pt x="54" y="2694"/>
                    <a:pt x="36" y="2712"/>
                  </a:cubicBezTo>
                  <a:cubicBezTo>
                    <a:pt x="36" y="2730"/>
                    <a:pt x="18" y="2748"/>
                    <a:pt x="18" y="2766"/>
                  </a:cubicBezTo>
                  <a:lnTo>
                    <a:pt x="0" y="2802"/>
                  </a:lnTo>
                  <a:lnTo>
                    <a:pt x="54" y="2838"/>
                  </a:lnTo>
                  <a:cubicBezTo>
                    <a:pt x="449" y="3125"/>
                    <a:pt x="916" y="3305"/>
                    <a:pt x="1419" y="3341"/>
                  </a:cubicBezTo>
                  <a:cubicBezTo>
                    <a:pt x="1439" y="3341"/>
                    <a:pt x="1459" y="3342"/>
                    <a:pt x="1479" y="3342"/>
                  </a:cubicBezTo>
                  <a:cubicBezTo>
                    <a:pt x="1980" y="3342"/>
                    <a:pt x="2475" y="3128"/>
                    <a:pt x="2820" y="2748"/>
                  </a:cubicBezTo>
                  <a:cubicBezTo>
                    <a:pt x="3143" y="2371"/>
                    <a:pt x="3341" y="1904"/>
                    <a:pt x="3377" y="1401"/>
                  </a:cubicBezTo>
                  <a:cubicBezTo>
                    <a:pt x="3431" y="934"/>
                    <a:pt x="3413" y="467"/>
                    <a:pt x="3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5"/>
            <p:cNvSpPr/>
            <p:nvPr/>
          </p:nvSpPr>
          <p:spPr>
            <a:xfrm>
              <a:off x="7077859" y="2342432"/>
              <a:ext cx="793680" cy="736016"/>
            </a:xfrm>
            <a:custGeom>
              <a:rect b="b" l="l" r="r" t="t"/>
              <a:pathLst>
                <a:path extrusionOk="0" h="15240" w="16434">
                  <a:moveTo>
                    <a:pt x="7390" y="1"/>
                  </a:moveTo>
                  <a:cubicBezTo>
                    <a:pt x="6265" y="1"/>
                    <a:pt x="5686" y="1166"/>
                    <a:pt x="5173" y="2021"/>
                  </a:cubicBezTo>
                  <a:cubicBezTo>
                    <a:pt x="4042" y="3835"/>
                    <a:pt x="3054" y="5739"/>
                    <a:pt x="2246" y="7732"/>
                  </a:cubicBezTo>
                  <a:cubicBezTo>
                    <a:pt x="1815" y="8792"/>
                    <a:pt x="1438" y="9887"/>
                    <a:pt x="1114" y="11001"/>
                  </a:cubicBezTo>
                  <a:cubicBezTo>
                    <a:pt x="971" y="11432"/>
                    <a:pt x="881" y="11863"/>
                    <a:pt x="773" y="12276"/>
                  </a:cubicBezTo>
                  <a:cubicBezTo>
                    <a:pt x="629" y="12491"/>
                    <a:pt x="522" y="12707"/>
                    <a:pt x="414" y="12922"/>
                  </a:cubicBezTo>
                  <a:cubicBezTo>
                    <a:pt x="306" y="13192"/>
                    <a:pt x="234" y="13461"/>
                    <a:pt x="127" y="13713"/>
                  </a:cubicBezTo>
                  <a:cubicBezTo>
                    <a:pt x="1" y="14000"/>
                    <a:pt x="127" y="14341"/>
                    <a:pt x="396" y="14485"/>
                  </a:cubicBezTo>
                  <a:cubicBezTo>
                    <a:pt x="432" y="14575"/>
                    <a:pt x="486" y="14665"/>
                    <a:pt x="540" y="14736"/>
                  </a:cubicBezTo>
                  <a:cubicBezTo>
                    <a:pt x="540" y="14754"/>
                    <a:pt x="558" y="14772"/>
                    <a:pt x="576" y="14790"/>
                  </a:cubicBezTo>
                  <a:cubicBezTo>
                    <a:pt x="773" y="15078"/>
                    <a:pt x="1096" y="15239"/>
                    <a:pt x="1456" y="15239"/>
                  </a:cubicBezTo>
                  <a:cubicBezTo>
                    <a:pt x="2659" y="15149"/>
                    <a:pt x="3701" y="14700"/>
                    <a:pt x="4814" y="14251"/>
                  </a:cubicBezTo>
                  <a:cubicBezTo>
                    <a:pt x="5820" y="13856"/>
                    <a:pt x="6807" y="13443"/>
                    <a:pt x="7813" y="13066"/>
                  </a:cubicBezTo>
                  <a:cubicBezTo>
                    <a:pt x="8693" y="12743"/>
                    <a:pt x="9681" y="12276"/>
                    <a:pt x="10651" y="12024"/>
                  </a:cubicBezTo>
                  <a:cubicBezTo>
                    <a:pt x="10956" y="11953"/>
                    <a:pt x="11279" y="11899"/>
                    <a:pt x="11585" y="11827"/>
                  </a:cubicBezTo>
                  <a:cubicBezTo>
                    <a:pt x="11764" y="11809"/>
                    <a:pt x="11926" y="11791"/>
                    <a:pt x="12105" y="11773"/>
                  </a:cubicBezTo>
                  <a:cubicBezTo>
                    <a:pt x="12429" y="11737"/>
                    <a:pt x="12752" y="11701"/>
                    <a:pt x="13093" y="11647"/>
                  </a:cubicBezTo>
                  <a:cubicBezTo>
                    <a:pt x="13327" y="12078"/>
                    <a:pt x="13668" y="12456"/>
                    <a:pt x="14063" y="12743"/>
                  </a:cubicBezTo>
                  <a:cubicBezTo>
                    <a:pt x="14225" y="12887"/>
                    <a:pt x="14404" y="12994"/>
                    <a:pt x="14602" y="13084"/>
                  </a:cubicBezTo>
                  <a:cubicBezTo>
                    <a:pt x="14835" y="13210"/>
                    <a:pt x="15069" y="13300"/>
                    <a:pt x="15320" y="13353"/>
                  </a:cubicBezTo>
                  <a:lnTo>
                    <a:pt x="15338" y="13353"/>
                  </a:lnTo>
                  <a:cubicBezTo>
                    <a:pt x="15454" y="13400"/>
                    <a:pt x="15576" y="13423"/>
                    <a:pt x="15697" y="13423"/>
                  </a:cubicBezTo>
                  <a:cubicBezTo>
                    <a:pt x="15859" y="13423"/>
                    <a:pt x="16021" y="13382"/>
                    <a:pt x="16164" y="13300"/>
                  </a:cubicBezTo>
                  <a:cubicBezTo>
                    <a:pt x="16344" y="13228"/>
                    <a:pt x="16434" y="13030"/>
                    <a:pt x="16380" y="12851"/>
                  </a:cubicBezTo>
                  <a:cubicBezTo>
                    <a:pt x="16362" y="12779"/>
                    <a:pt x="16326" y="12689"/>
                    <a:pt x="16290" y="12617"/>
                  </a:cubicBezTo>
                  <a:cubicBezTo>
                    <a:pt x="16236" y="12545"/>
                    <a:pt x="16218" y="12438"/>
                    <a:pt x="16164" y="12348"/>
                  </a:cubicBezTo>
                  <a:cubicBezTo>
                    <a:pt x="16092" y="12186"/>
                    <a:pt x="15985" y="12042"/>
                    <a:pt x="15877" y="11899"/>
                  </a:cubicBezTo>
                  <a:cubicBezTo>
                    <a:pt x="15661" y="11629"/>
                    <a:pt x="15392" y="11414"/>
                    <a:pt x="15087" y="11234"/>
                  </a:cubicBezTo>
                  <a:cubicBezTo>
                    <a:pt x="14763" y="11037"/>
                    <a:pt x="14404" y="10893"/>
                    <a:pt x="14009" y="10839"/>
                  </a:cubicBezTo>
                  <a:lnTo>
                    <a:pt x="13973" y="10803"/>
                  </a:lnTo>
                  <a:cubicBezTo>
                    <a:pt x="14261" y="10767"/>
                    <a:pt x="14530" y="10731"/>
                    <a:pt x="14817" y="10713"/>
                  </a:cubicBezTo>
                  <a:cubicBezTo>
                    <a:pt x="15176" y="10678"/>
                    <a:pt x="15536" y="10606"/>
                    <a:pt x="15895" y="10570"/>
                  </a:cubicBezTo>
                  <a:cubicBezTo>
                    <a:pt x="16056" y="10552"/>
                    <a:pt x="16039" y="10318"/>
                    <a:pt x="15895" y="10282"/>
                  </a:cubicBezTo>
                  <a:cubicBezTo>
                    <a:pt x="15536" y="10139"/>
                    <a:pt x="15141" y="10049"/>
                    <a:pt x="14745" y="10049"/>
                  </a:cubicBezTo>
                  <a:cubicBezTo>
                    <a:pt x="14368" y="10067"/>
                    <a:pt x="13991" y="10103"/>
                    <a:pt x="13632" y="10175"/>
                  </a:cubicBezTo>
                  <a:cubicBezTo>
                    <a:pt x="13273" y="10247"/>
                    <a:pt x="12914" y="10336"/>
                    <a:pt x="12572" y="10462"/>
                  </a:cubicBezTo>
                  <a:lnTo>
                    <a:pt x="12267" y="10426"/>
                  </a:lnTo>
                  <a:cubicBezTo>
                    <a:pt x="12007" y="10399"/>
                    <a:pt x="11751" y="10386"/>
                    <a:pt x="11495" y="10386"/>
                  </a:cubicBezTo>
                  <a:cubicBezTo>
                    <a:pt x="11239" y="10386"/>
                    <a:pt x="10983" y="10399"/>
                    <a:pt x="10723" y="10426"/>
                  </a:cubicBezTo>
                  <a:cubicBezTo>
                    <a:pt x="9627" y="10480"/>
                    <a:pt x="8532" y="10606"/>
                    <a:pt x="7454" y="10821"/>
                  </a:cubicBezTo>
                  <a:cubicBezTo>
                    <a:pt x="6376" y="11091"/>
                    <a:pt x="5317" y="11432"/>
                    <a:pt x="4275" y="11863"/>
                  </a:cubicBezTo>
                  <a:cubicBezTo>
                    <a:pt x="3826" y="12024"/>
                    <a:pt x="3359" y="12204"/>
                    <a:pt x="2910" y="12384"/>
                  </a:cubicBezTo>
                  <a:lnTo>
                    <a:pt x="3431" y="11611"/>
                  </a:lnTo>
                  <a:cubicBezTo>
                    <a:pt x="4078" y="10678"/>
                    <a:pt x="4670" y="9708"/>
                    <a:pt x="5281" y="8738"/>
                  </a:cubicBezTo>
                  <a:cubicBezTo>
                    <a:pt x="5874" y="7768"/>
                    <a:pt x="6466" y="6798"/>
                    <a:pt x="7059" y="5829"/>
                  </a:cubicBezTo>
                  <a:cubicBezTo>
                    <a:pt x="7634" y="4841"/>
                    <a:pt x="8280" y="3907"/>
                    <a:pt x="8765" y="2901"/>
                  </a:cubicBezTo>
                  <a:cubicBezTo>
                    <a:pt x="9034" y="2416"/>
                    <a:pt x="9106" y="1824"/>
                    <a:pt x="8981" y="1285"/>
                  </a:cubicBezTo>
                  <a:cubicBezTo>
                    <a:pt x="8819" y="602"/>
                    <a:pt x="8244" y="99"/>
                    <a:pt x="7562" y="10"/>
                  </a:cubicBezTo>
                  <a:cubicBezTo>
                    <a:pt x="7503" y="4"/>
                    <a:pt x="7446" y="1"/>
                    <a:pt x="7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5"/>
            <p:cNvSpPr/>
            <p:nvPr/>
          </p:nvSpPr>
          <p:spPr>
            <a:xfrm>
              <a:off x="7192368" y="2202085"/>
              <a:ext cx="435476" cy="477831"/>
            </a:xfrm>
            <a:custGeom>
              <a:rect b="b" l="l" r="r" t="t"/>
              <a:pathLst>
                <a:path extrusionOk="0" h="9894" w="9017">
                  <a:moveTo>
                    <a:pt x="6529" y="1"/>
                  </a:moveTo>
                  <a:cubicBezTo>
                    <a:pt x="6433" y="1"/>
                    <a:pt x="6334" y="9"/>
                    <a:pt x="6232" y="24"/>
                  </a:cubicBezTo>
                  <a:cubicBezTo>
                    <a:pt x="5765" y="114"/>
                    <a:pt x="5316" y="276"/>
                    <a:pt x="4903" y="509"/>
                  </a:cubicBezTo>
                  <a:cubicBezTo>
                    <a:pt x="3287" y="1353"/>
                    <a:pt x="1455" y="2539"/>
                    <a:pt x="485" y="4137"/>
                  </a:cubicBezTo>
                  <a:cubicBezTo>
                    <a:pt x="162" y="4676"/>
                    <a:pt x="1" y="5358"/>
                    <a:pt x="342" y="5951"/>
                  </a:cubicBezTo>
                  <a:cubicBezTo>
                    <a:pt x="647" y="6436"/>
                    <a:pt x="1186" y="6741"/>
                    <a:pt x="1761" y="6741"/>
                  </a:cubicBezTo>
                  <a:cubicBezTo>
                    <a:pt x="1653" y="7100"/>
                    <a:pt x="1653" y="7495"/>
                    <a:pt x="1743" y="7854"/>
                  </a:cubicBezTo>
                  <a:cubicBezTo>
                    <a:pt x="1979" y="8715"/>
                    <a:pt x="2751" y="9361"/>
                    <a:pt x="3588" y="9361"/>
                  </a:cubicBezTo>
                  <a:cubicBezTo>
                    <a:pt x="3833" y="9361"/>
                    <a:pt x="4084" y="9306"/>
                    <a:pt x="4329" y="9183"/>
                  </a:cubicBezTo>
                  <a:cubicBezTo>
                    <a:pt x="4472" y="9094"/>
                    <a:pt x="4616" y="9004"/>
                    <a:pt x="4724" y="8914"/>
                  </a:cubicBezTo>
                  <a:cubicBezTo>
                    <a:pt x="5052" y="9552"/>
                    <a:pt x="5683" y="9894"/>
                    <a:pt x="6307" y="9894"/>
                  </a:cubicBezTo>
                  <a:cubicBezTo>
                    <a:pt x="6843" y="9894"/>
                    <a:pt x="7373" y="9642"/>
                    <a:pt x="7705" y="9112"/>
                  </a:cubicBezTo>
                  <a:cubicBezTo>
                    <a:pt x="8064" y="8519"/>
                    <a:pt x="8316" y="7890"/>
                    <a:pt x="8441" y="7226"/>
                  </a:cubicBezTo>
                  <a:cubicBezTo>
                    <a:pt x="8549" y="6974"/>
                    <a:pt x="8639" y="6723"/>
                    <a:pt x="8693" y="6472"/>
                  </a:cubicBezTo>
                  <a:cubicBezTo>
                    <a:pt x="8926" y="5538"/>
                    <a:pt x="9016" y="4568"/>
                    <a:pt x="8962" y="3598"/>
                  </a:cubicBezTo>
                  <a:cubicBezTo>
                    <a:pt x="8926" y="2754"/>
                    <a:pt x="8693" y="1946"/>
                    <a:pt x="8298" y="1192"/>
                  </a:cubicBezTo>
                  <a:cubicBezTo>
                    <a:pt x="7898" y="504"/>
                    <a:pt x="7313" y="1"/>
                    <a:pt x="65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5"/>
            <p:cNvSpPr/>
            <p:nvPr/>
          </p:nvSpPr>
          <p:spPr>
            <a:xfrm>
              <a:off x="7031060" y="2943955"/>
              <a:ext cx="1482318" cy="752919"/>
            </a:xfrm>
            <a:custGeom>
              <a:rect b="b" l="l" r="r" t="t"/>
              <a:pathLst>
                <a:path extrusionOk="0" h="15590" w="30693">
                  <a:moveTo>
                    <a:pt x="21785" y="1"/>
                  </a:moveTo>
                  <a:cubicBezTo>
                    <a:pt x="19921" y="352"/>
                    <a:pt x="18019" y="571"/>
                    <a:pt x="16124" y="571"/>
                  </a:cubicBezTo>
                  <a:cubicBezTo>
                    <a:pt x="14824" y="571"/>
                    <a:pt x="13527" y="468"/>
                    <a:pt x="12248" y="234"/>
                  </a:cubicBezTo>
                  <a:cubicBezTo>
                    <a:pt x="11171" y="1599"/>
                    <a:pt x="9770" y="2641"/>
                    <a:pt x="8261" y="3503"/>
                  </a:cubicBezTo>
                  <a:cubicBezTo>
                    <a:pt x="7435" y="3970"/>
                    <a:pt x="6573" y="4383"/>
                    <a:pt x="5693" y="4742"/>
                  </a:cubicBezTo>
                  <a:lnTo>
                    <a:pt x="4939" y="5191"/>
                  </a:lnTo>
                  <a:cubicBezTo>
                    <a:pt x="3772" y="5873"/>
                    <a:pt x="2478" y="6574"/>
                    <a:pt x="1545" y="7579"/>
                  </a:cubicBezTo>
                  <a:cubicBezTo>
                    <a:pt x="862" y="8298"/>
                    <a:pt x="0" y="9573"/>
                    <a:pt x="593" y="10561"/>
                  </a:cubicBezTo>
                  <a:cubicBezTo>
                    <a:pt x="895" y="11072"/>
                    <a:pt x="1345" y="11255"/>
                    <a:pt x="1831" y="11255"/>
                  </a:cubicBezTo>
                  <a:cubicBezTo>
                    <a:pt x="2386" y="11255"/>
                    <a:pt x="2988" y="11017"/>
                    <a:pt x="3466" y="10758"/>
                  </a:cubicBezTo>
                  <a:cubicBezTo>
                    <a:pt x="4795" y="10022"/>
                    <a:pt x="6070" y="9178"/>
                    <a:pt x="7256" y="8208"/>
                  </a:cubicBezTo>
                  <a:cubicBezTo>
                    <a:pt x="8477" y="7220"/>
                    <a:pt x="9608" y="6143"/>
                    <a:pt x="10650" y="4957"/>
                  </a:cubicBezTo>
                  <a:lnTo>
                    <a:pt x="10650" y="4957"/>
                  </a:lnTo>
                  <a:cubicBezTo>
                    <a:pt x="10111" y="6268"/>
                    <a:pt x="9483" y="7561"/>
                    <a:pt x="8854" y="8837"/>
                  </a:cubicBezTo>
                  <a:cubicBezTo>
                    <a:pt x="8279" y="10040"/>
                    <a:pt x="5711" y="14027"/>
                    <a:pt x="8082" y="14727"/>
                  </a:cubicBezTo>
                  <a:cubicBezTo>
                    <a:pt x="8216" y="14766"/>
                    <a:pt x="8348" y="14783"/>
                    <a:pt x="8479" y="14783"/>
                  </a:cubicBezTo>
                  <a:cubicBezTo>
                    <a:pt x="9385" y="14783"/>
                    <a:pt x="10208" y="13938"/>
                    <a:pt x="10758" y="13326"/>
                  </a:cubicBezTo>
                  <a:cubicBezTo>
                    <a:pt x="11638" y="12357"/>
                    <a:pt x="12320" y="11261"/>
                    <a:pt x="12805" y="10058"/>
                  </a:cubicBezTo>
                  <a:cubicBezTo>
                    <a:pt x="13290" y="8854"/>
                    <a:pt x="13595" y="7597"/>
                    <a:pt x="13721" y="6322"/>
                  </a:cubicBezTo>
                  <a:cubicBezTo>
                    <a:pt x="13847" y="7723"/>
                    <a:pt x="13990" y="9142"/>
                    <a:pt x="14224" y="10543"/>
                  </a:cubicBezTo>
                  <a:cubicBezTo>
                    <a:pt x="14439" y="11854"/>
                    <a:pt x="14709" y="13614"/>
                    <a:pt x="15643" y="14637"/>
                  </a:cubicBezTo>
                  <a:cubicBezTo>
                    <a:pt x="16068" y="15115"/>
                    <a:pt x="16692" y="15400"/>
                    <a:pt x="17305" y="15400"/>
                  </a:cubicBezTo>
                  <a:cubicBezTo>
                    <a:pt x="17753" y="15400"/>
                    <a:pt x="18196" y="15248"/>
                    <a:pt x="18552" y="14907"/>
                  </a:cubicBezTo>
                  <a:cubicBezTo>
                    <a:pt x="19414" y="14099"/>
                    <a:pt x="19630" y="12500"/>
                    <a:pt x="19594" y="11387"/>
                  </a:cubicBezTo>
                  <a:lnTo>
                    <a:pt x="19594" y="11387"/>
                  </a:lnTo>
                  <a:cubicBezTo>
                    <a:pt x="19899" y="11997"/>
                    <a:pt x="20240" y="12608"/>
                    <a:pt x="20617" y="13183"/>
                  </a:cubicBezTo>
                  <a:cubicBezTo>
                    <a:pt x="21150" y="14035"/>
                    <a:pt x="21894" y="15590"/>
                    <a:pt x="23056" y="15590"/>
                  </a:cubicBezTo>
                  <a:cubicBezTo>
                    <a:pt x="23069" y="15590"/>
                    <a:pt x="23082" y="15590"/>
                    <a:pt x="23096" y="15589"/>
                  </a:cubicBezTo>
                  <a:cubicBezTo>
                    <a:pt x="24263" y="15553"/>
                    <a:pt x="24622" y="14332"/>
                    <a:pt x="24622" y="13380"/>
                  </a:cubicBezTo>
                  <a:cubicBezTo>
                    <a:pt x="24640" y="11979"/>
                    <a:pt x="24066" y="10722"/>
                    <a:pt x="23329" y="9555"/>
                  </a:cubicBezTo>
                  <a:cubicBezTo>
                    <a:pt x="22413" y="8136"/>
                    <a:pt x="21551" y="6735"/>
                    <a:pt x="21048" y="5227"/>
                  </a:cubicBezTo>
                  <a:cubicBezTo>
                    <a:pt x="20905" y="4347"/>
                    <a:pt x="20797" y="3467"/>
                    <a:pt x="20689" y="2587"/>
                  </a:cubicBezTo>
                  <a:lnTo>
                    <a:pt x="20725" y="2587"/>
                  </a:lnTo>
                  <a:cubicBezTo>
                    <a:pt x="21551" y="4939"/>
                    <a:pt x="22683" y="7166"/>
                    <a:pt x="24083" y="9232"/>
                  </a:cubicBezTo>
                  <a:cubicBezTo>
                    <a:pt x="24998" y="10574"/>
                    <a:pt x="26433" y="12751"/>
                    <a:pt x="28210" y="12751"/>
                  </a:cubicBezTo>
                  <a:cubicBezTo>
                    <a:pt x="28597" y="12751"/>
                    <a:pt x="29000" y="12648"/>
                    <a:pt x="29417" y="12410"/>
                  </a:cubicBezTo>
                  <a:cubicBezTo>
                    <a:pt x="30279" y="11926"/>
                    <a:pt x="30692" y="10902"/>
                    <a:pt x="30387" y="9968"/>
                  </a:cubicBezTo>
                  <a:cubicBezTo>
                    <a:pt x="30046" y="8783"/>
                    <a:pt x="28950" y="8064"/>
                    <a:pt x="28035" y="7328"/>
                  </a:cubicBezTo>
                  <a:cubicBezTo>
                    <a:pt x="26921" y="6394"/>
                    <a:pt x="25861" y="5406"/>
                    <a:pt x="24874" y="4347"/>
                  </a:cubicBezTo>
                  <a:cubicBezTo>
                    <a:pt x="24101" y="3503"/>
                    <a:pt x="23114" y="2587"/>
                    <a:pt x="22629" y="1509"/>
                  </a:cubicBezTo>
                  <a:cubicBezTo>
                    <a:pt x="22288" y="1024"/>
                    <a:pt x="22000" y="521"/>
                    <a:pt x="21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5"/>
            <p:cNvSpPr/>
            <p:nvPr/>
          </p:nvSpPr>
          <p:spPr>
            <a:xfrm>
              <a:off x="7868027" y="2962162"/>
              <a:ext cx="124070" cy="726888"/>
            </a:xfrm>
            <a:custGeom>
              <a:rect b="b" l="l" r="r" t="t"/>
              <a:pathLst>
                <a:path extrusionOk="0" h="15051" w="2569">
                  <a:moveTo>
                    <a:pt x="37" y="1"/>
                  </a:moveTo>
                  <a:lnTo>
                    <a:pt x="1" y="19"/>
                  </a:lnTo>
                  <a:cubicBezTo>
                    <a:pt x="486" y="1258"/>
                    <a:pt x="899" y="2515"/>
                    <a:pt x="1240" y="3790"/>
                  </a:cubicBezTo>
                  <a:cubicBezTo>
                    <a:pt x="1402" y="4419"/>
                    <a:pt x="1563" y="5065"/>
                    <a:pt x="1689" y="5712"/>
                  </a:cubicBezTo>
                  <a:cubicBezTo>
                    <a:pt x="1815" y="6358"/>
                    <a:pt x="1922" y="7005"/>
                    <a:pt x="2030" y="7651"/>
                  </a:cubicBezTo>
                  <a:cubicBezTo>
                    <a:pt x="2228" y="8962"/>
                    <a:pt x="2300" y="10291"/>
                    <a:pt x="2228" y="11602"/>
                  </a:cubicBezTo>
                  <a:cubicBezTo>
                    <a:pt x="2192" y="12249"/>
                    <a:pt x="2048" y="12895"/>
                    <a:pt x="1815" y="13524"/>
                  </a:cubicBezTo>
                  <a:cubicBezTo>
                    <a:pt x="1581" y="14135"/>
                    <a:pt x="1150" y="14656"/>
                    <a:pt x="593" y="15015"/>
                  </a:cubicBezTo>
                  <a:lnTo>
                    <a:pt x="611" y="15051"/>
                  </a:lnTo>
                  <a:cubicBezTo>
                    <a:pt x="1204" y="14709"/>
                    <a:pt x="1671" y="14189"/>
                    <a:pt x="1940" y="13560"/>
                  </a:cubicBezTo>
                  <a:cubicBezTo>
                    <a:pt x="2210" y="12949"/>
                    <a:pt x="2389" y="12303"/>
                    <a:pt x="2461" y="11620"/>
                  </a:cubicBezTo>
                  <a:cubicBezTo>
                    <a:pt x="2569" y="10291"/>
                    <a:pt x="2551" y="8944"/>
                    <a:pt x="2389" y="7615"/>
                  </a:cubicBezTo>
                  <a:cubicBezTo>
                    <a:pt x="2318" y="6951"/>
                    <a:pt x="2246" y="6304"/>
                    <a:pt x="2138" y="5622"/>
                  </a:cubicBezTo>
                  <a:cubicBezTo>
                    <a:pt x="2012" y="4957"/>
                    <a:pt x="1869" y="4311"/>
                    <a:pt x="1671" y="3664"/>
                  </a:cubicBezTo>
                  <a:cubicBezTo>
                    <a:pt x="1473" y="3036"/>
                    <a:pt x="1240" y="2407"/>
                    <a:pt x="953" y="1779"/>
                  </a:cubicBezTo>
                  <a:cubicBezTo>
                    <a:pt x="701" y="1168"/>
                    <a:pt x="396" y="575"/>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5"/>
            <p:cNvSpPr/>
            <p:nvPr/>
          </p:nvSpPr>
          <p:spPr>
            <a:xfrm>
              <a:off x="7491609" y="2955208"/>
              <a:ext cx="133632" cy="359170"/>
            </a:xfrm>
            <a:custGeom>
              <a:rect b="b" l="l" r="r" t="t"/>
              <a:pathLst>
                <a:path extrusionOk="0" h="7437" w="2767">
                  <a:moveTo>
                    <a:pt x="2730" y="1"/>
                  </a:moveTo>
                  <a:cubicBezTo>
                    <a:pt x="2569" y="288"/>
                    <a:pt x="2443" y="612"/>
                    <a:pt x="2335" y="935"/>
                  </a:cubicBezTo>
                  <a:cubicBezTo>
                    <a:pt x="2227" y="1240"/>
                    <a:pt x="2138" y="1563"/>
                    <a:pt x="2048" y="1869"/>
                  </a:cubicBezTo>
                  <a:cubicBezTo>
                    <a:pt x="1868" y="2497"/>
                    <a:pt x="1725" y="3126"/>
                    <a:pt x="1491" y="3754"/>
                  </a:cubicBezTo>
                  <a:cubicBezTo>
                    <a:pt x="1276" y="4365"/>
                    <a:pt x="1006" y="4976"/>
                    <a:pt x="755" y="5568"/>
                  </a:cubicBezTo>
                  <a:cubicBezTo>
                    <a:pt x="503" y="6179"/>
                    <a:pt x="234" y="6790"/>
                    <a:pt x="0" y="7418"/>
                  </a:cubicBezTo>
                  <a:lnTo>
                    <a:pt x="36" y="7436"/>
                  </a:lnTo>
                  <a:cubicBezTo>
                    <a:pt x="342" y="6844"/>
                    <a:pt x="665" y="6269"/>
                    <a:pt x="952" y="5676"/>
                  </a:cubicBezTo>
                  <a:cubicBezTo>
                    <a:pt x="1258" y="5083"/>
                    <a:pt x="1563" y="4491"/>
                    <a:pt x="1832" y="3880"/>
                  </a:cubicBezTo>
                  <a:cubicBezTo>
                    <a:pt x="2120" y="3270"/>
                    <a:pt x="2335" y="2641"/>
                    <a:pt x="2497" y="1977"/>
                  </a:cubicBezTo>
                  <a:cubicBezTo>
                    <a:pt x="2623" y="1330"/>
                    <a:pt x="2676" y="665"/>
                    <a:pt x="2766" y="19"/>
                  </a:cubicBezTo>
                  <a:lnTo>
                    <a:pt x="2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5"/>
            <p:cNvSpPr/>
            <p:nvPr/>
          </p:nvSpPr>
          <p:spPr>
            <a:xfrm>
              <a:off x="7665088" y="2975202"/>
              <a:ext cx="59016" cy="392928"/>
            </a:xfrm>
            <a:custGeom>
              <a:rect b="b" l="l" r="r" t="t"/>
              <a:pathLst>
                <a:path extrusionOk="0" h="8136" w="1222">
                  <a:moveTo>
                    <a:pt x="988" y="0"/>
                  </a:moveTo>
                  <a:cubicBezTo>
                    <a:pt x="880" y="700"/>
                    <a:pt x="826" y="1365"/>
                    <a:pt x="755" y="2047"/>
                  </a:cubicBezTo>
                  <a:cubicBezTo>
                    <a:pt x="683" y="2712"/>
                    <a:pt x="683" y="3394"/>
                    <a:pt x="611" y="4059"/>
                  </a:cubicBezTo>
                  <a:cubicBezTo>
                    <a:pt x="539" y="4741"/>
                    <a:pt x="449" y="5406"/>
                    <a:pt x="342" y="6088"/>
                  </a:cubicBezTo>
                  <a:cubicBezTo>
                    <a:pt x="234" y="6753"/>
                    <a:pt x="126" y="7435"/>
                    <a:pt x="0" y="8100"/>
                  </a:cubicBezTo>
                  <a:lnTo>
                    <a:pt x="54" y="8136"/>
                  </a:lnTo>
                  <a:cubicBezTo>
                    <a:pt x="234" y="7471"/>
                    <a:pt x="413" y="6807"/>
                    <a:pt x="557" y="6142"/>
                  </a:cubicBezTo>
                  <a:cubicBezTo>
                    <a:pt x="719" y="5460"/>
                    <a:pt x="844" y="4795"/>
                    <a:pt x="970" y="4113"/>
                  </a:cubicBezTo>
                  <a:cubicBezTo>
                    <a:pt x="1096" y="3448"/>
                    <a:pt x="1186" y="2766"/>
                    <a:pt x="1204" y="2065"/>
                  </a:cubicBezTo>
                  <a:cubicBezTo>
                    <a:pt x="1222" y="1383"/>
                    <a:pt x="1168" y="683"/>
                    <a:pt x="1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5"/>
            <p:cNvSpPr/>
            <p:nvPr/>
          </p:nvSpPr>
          <p:spPr>
            <a:xfrm>
              <a:off x="8016343" y="2958685"/>
              <a:ext cx="164010" cy="484061"/>
            </a:xfrm>
            <a:custGeom>
              <a:rect b="b" l="l" r="r" t="t"/>
              <a:pathLst>
                <a:path extrusionOk="0" h="10023" w="3396">
                  <a:moveTo>
                    <a:pt x="127" y="1"/>
                  </a:moveTo>
                  <a:cubicBezTo>
                    <a:pt x="73" y="216"/>
                    <a:pt x="37" y="450"/>
                    <a:pt x="37" y="665"/>
                  </a:cubicBezTo>
                  <a:cubicBezTo>
                    <a:pt x="1" y="899"/>
                    <a:pt x="1" y="1114"/>
                    <a:pt x="19" y="1348"/>
                  </a:cubicBezTo>
                  <a:cubicBezTo>
                    <a:pt x="19" y="1797"/>
                    <a:pt x="55" y="2246"/>
                    <a:pt x="127" y="2695"/>
                  </a:cubicBezTo>
                  <a:cubicBezTo>
                    <a:pt x="252" y="3593"/>
                    <a:pt x="432" y="4473"/>
                    <a:pt x="683" y="5353"/>
                  </a:cubicBezTo>
                  <a:cubicBezTo>
                    <a:pt x="917" y="6233"/>
                    <a:pt x="1222" y="7095"/>
                    <a:pt x="1635" y="7903"/>
                  </a:cubicBezTo>
                  <a:cubicBezTo>
                    <a:pt x="1851" y="8316"/>
                    <a:pt x="2102" y="8711"/>
                    <a:pt x="2389" y="9070"/>
                  </a:cubicBezTo>
                  <a:cubicBezTo>
                    <a:pt x="2515" y="9250"/>
                    <a:pt x="2677" y="9429"/>
                    <a:pt x="2838" y="9591"/>
                  </a:cubicBezTo>
                  <a:cubicBezTo>
                    <a:pt x="2910" y="9663"/>
                    <a:pt x="3000" y="9753"/>
                    <a:pt x="3090" y="9807"/>
                  </a:cubicBezTo>
                  <a:cubicBezTo>
                    <a:pt x="3180" y="9896"/>
                    <a:pt x="3269" y="9950"/>
                    <a:pt x="3359" y="10022"/>
                  </a:cubicBezTo>
                  <a:lnTo>
                    <a:pt x="3395" y="9986"/>
                  </a:lnTo>
                  <a:cubicBezTo>
                    <a:pt x="2838" y="9286"/>
                    <a:pt x="2389" y="8514"/>
                    <a:pt x="2048" y="7705"/>
                  </a:cubicBezTo>
                  <a:cubicBezTo>
                    <a:pt x="1653" y="6897"/>
                    <a:pt x="1312" y="6071"/>
                    <a:pt x="1025" y="5245"/>
                  </a:cubicBezTo>
                  <a:cubicBezTo>
                    <a:pt x="737" y="4401"/>
                    <a:pt x="504" y="3539"/>
                    <a:pt x="342" y="2659"/>
                  </a:cubicBezTo>
                  <a:cubicBezTo>
                    <a:pt x="252" y="2228"/>
                    <a:pt x="180" y="1779"/>
                    <a:pt x="144" y="1348"/>
                  </a:cubicBezTo>
                  <a:cubicBezTo>
                    <a:pt x="127" y="1114"/>
                    <a:pt x="109" y="899"/>
                    <a:pt x="109" y="665"/>
                  </a:cubicBezTo>
                  <a:cubicBezTo>
                    <a:pt x="109" y="432"/>
                    <a:pt x="127" y="216"/>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5"/>
            <p:cNvSpPr/>
            <p:nvPr/>
          </p:nvSpPr>
          <p:spPr>
            <a:xfrm>
              <a:off x="7987752" y="1119200"/>
              <a:ext cx="582872" cy="164155"/>
            </a:xfrm>
            <a:custGeom>
              <a:rect b="b" l="l" r="r" t="t"/>
              <a:pathLst>
                <a:path extrusionOk="0" h="3399" w="12069">
                  <a:moveTo>
                    <a:pt x="2459" y="1"/>
                  </a:moveTo>
                  <a:cubicBezTo>
                    <a:pt x="1609" y="1"/>
                    <a:pt x="765" y="196"/>
                    <a:pt x="0" y="572"/>
                  </a:cubicBezTo>
                  <a:lnTo>
                    <a:pt x="18" y="626"/>
                  </a:lnTo>
                  <a:cubicBezTo>
                    <a:pt x="613" y="461"/>
                    <a:pt x="1232" y="379"/>
                    <a:pt x="1851" y="379"/>
                  </a:cubicBezTo>
                  <a:cubicBezTo>
                    <a:pt x="2315" y="379"/>
                    <a:pt x="2779" y="425"/>
                    <a:pt x="3233" y="518"/>
                  </a:cubicBezTo>
                  <a:cubicBezTo>
                    <a:pt x="3502" y="572"/>
                    <a:pt x="3754" y="644"/>
                    <a:pt x="4005" y="733"/>
                  </a:cubicBezTo>
                  <a:cubicBezTo>
                    <a:pt x="4257" y="823"/>
                    <a:pt x="4490" y="931"/>
                    <a:pt x="4723" y="1057"/>
                  </a:cubicBezTo>
                  <a:cubicBezTo>
                    <a:pt x="5190" y="1344"/>
                    <a:pt x="5621" y="1667"/>
                    <a:pt x="6034" y="2026"/>
                  </a:cubicBezTo>
                  <a:cubicBezTo>
                    <a:pt x="6448" y="2404"/>
                    <a:pt x="6932" y="2727"/>
                    <a:pt x="7453" y="2978"/>
                  </a:cubicBezTo>
                  <a:cubicBezTo>
                    <a:pt x="7705" y="3086"/>
                    <a:pt x="7974" y="3176"/>
                    <a:pt x="8261" y="3230"/>
                  </a:cubicBezTo>
                  <a:cubicBezTo>
                    <a:pt x="8531" y="3302"/>
                    <a:pt x="8818" y="3337"/>
                    <a:pt x="9106" y="3373"/>
                  </a:cubicBezTo>
                  <a:cubicBezTo>
                    <a:pt x="9278" y="3390"/>
                    <a:pt x="9452" y="3398"/>
                    <a:pt x="9627" y="3398"/>
                  </a:cubicBezTo>
                  <a:cubicBezTo>
                    <a:pt x="10016" y="3398"/>
                    <a:pt x="10409" y="3358"/>
                    <a:pt x="10794" y="3284"/>
                  </a:cubicBezTo>
                  <a:cubicBezTo>
                    <a:pt x="11063" y="3212"/>
                    <a:pt x="11315" y="3104"/>
                    <a:pt x="11566" y="2942"/>
                  </a:cubicBezTo>
                  <a:cubicBezTo>
                    <a:pt x="11674" y="2870"/>
                    <a:pt x="11781" y="2763"/>
                    <a:pt x="11871" y="2655"/>
                  </a:cubicBezTo>
                  <a:cubicBezTo>
                    <a:pt x="11961" y="2547"/>
                    <a:pt x="12033" y="2422"/>
                    <a:pt x="12069" y="2278"/>
                  </a:cubicBezTo>
                  <a:lnTo>
                    <a:pt x="12033" y="2260"/>
                  </a:lnTo>
                  <a:cubicBezTo>
                    <a:pt x="11979" y="2386"/>
                    <a:pt x="11907" y="2511"/>
                    <a:pt x="11817" y="2601"/>
                  </a:cubicBezTo>
                  <a:cubicBezTo>
                    <a:pt x="11728" y="2709"/>
                    <a:pt x="11620" y="2799"/>
                    <a:pt x="11512" y="2870"/>
                  </a:cubicBezTo>
                  <a:cubicBezTo>
                    <a:pt x="11279" y="2996"/>
                    <a:pt x="11009" y="3104"/>
                    <a:pt x="10758" y="3140"/>
                  </a:cubicBezTo>
                  <a:cubicBezTo>
                    <a:pt x="10479" y="3185"/>
                    <a:pt x="10206" y="3207"/>
                    <a:pt x="9934" y="3207"/>
                  </a:cubicBezTo>
                  <a:cubicBezTo>
                    <a:pt x="9662" y="3207"/>
                    <a:pt x="9393" y="3185"/>
                    <a:pt x="9123" y="3140"/>
                  </a:cubicBezTo>
                  <a:cubicBezTo>
                    <a:pt x="8585" y="3086"/>
                    <a:pt x="8064" y="2924"/>
                    <a:pt x="7561" y="2709"/>
                  </a:cubicBezTo>
                  <a:cubicBezTo>
                    <a:pt x="7094" y="2439"/>
                    <a:pt x="6663" y="2116"/>
                    <a:pt x="6268" y="1739"/>
                  </a:cubicBezTo>
                  <a:cubicBezTo>
                    <a:pt x="5855" y="1344"/>
                    <a:pt x="5424" y="985"/>
                    <a:pt x="4957" y="679"/>
                  </a:cubicBezTo>
                  <a:cubicBezTo>
                    <a:pt x="4454" y="374"/>
                    <a:pt x="3897" y="177"/>
                    <a:pt x="3323" y="69"/>
                  </a:cubicBezTo>
                  <a:cubicBezTo>
                    <a:pt x="3036" y="23"/>
                    <a:pt x="2747" y="1"/>
                    <a:pt x="2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5"/>
            <p:cNvSpPr/>
            <p:nvPr/>
          </p:nvSpPr>
          <p:spPr>
            <a:xfrm>
              <a:off x="8262700" y="1190146"/>
              <a:ext cx="456243" cy="464115"/>
            </a:xfrm>
            <a:custGeom>
              <a:rect b="b" l="l" r="r" t="t"/>
              <a:pathLst>
                <a:path extrusionOk="0" h="9610" w="9447">
                  <a:moveTo>
                    <a:pt x="6376" y="1"/>
                  </a:moveTo>
                  <a:cubicBezTo>
                    <a:pt x="5765" y="988"/>
                    <a:pt x="4921" y="1797"/>
                    <a:pt x="3915" y="2371"/>
                  </a:cubicBezTo>
                  <a:cubicBezTo>
                    <a:pt x="3179" y="2756"/>
                    <a:pt x="2363" y="2952"/>
                    <a:pt x="1544" y="2952"/>
                  </a:cubicBezTo>
                  <a:cubicBezTo>
                    <a:pt x="1024" y="2952"/>
                    <a:pt x="502" y="2873"/>
                    <a:pt x="0" y="2713"/>
                  </a:cubicBezTo>
                  <a:lnTo>
                    <a:pt x="0" y="2713"/>
                  </a:lnTo>
                  <a:cubicBezTo>
                    <a:pt x="270" y="3377"/>
                    <a:pt x="629" y="4024"/>
                    <a:pt x="1042" y="4634"/>
                  </a:cubicBezTo>
                  <a:cubicBezTo>
                    <a:pt x="1850" y="5873"/>
                    <a:pt x="2784" y="7041"/>
                    <a:pt x="3844" y="8082"/>
                  </a:cubicBezTo>
                  <a:cubicBezTo>
                    <a:pt x="4620" y="8849"/>
                    <a:pt x="6037" y="9610"/>
                    <a:pt x="7209" y="9610"/>
                  </a:cubicBezTo>
                  <a:cubicBezTo>
                    <a:pt x="8152" y="9610"/>
                    <a:pt x="8938" y="9118"/>
                    <a:pt x="9106" y="7741"/>
                  </a:cubicBezTo>
                  <a:cubicBezTo>
                    <a:pt x="9447" y="4904"/>
                    <a:pt x="7364" y="1617"/>
                    <a:pt x="6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5"/>
            <p:cNvSpPr/>
            <p:nvPr/>
          </p:nvSpPr>
          <p:spPr>
            <a:xfrm>
              <a:off x="8403192" y="1384971"/>
              <a:ext cx="122331" cy="83116"/>
            </a:xfrm>
            <a:custGeom>
              <a:rect b="b" l="l" r="r" t="t"/>
              <a:pathLst>
                <a:path extrusionOk="0" h="1721" w="2533">
                  <a:moveTo>
                    <a:pt x="1249" y="1"/>
                  </a:moveTo>
                  <a:cubicBezTo>
                    <a:pt x="618" y="1"/>
                    <a:pt x="1" y="546"/>
                    <a:pt x="1" y="546"/>
                  </a:cubicBezTo>
                  <a:cubicBezTo>
                    <a:pt x="1" y="546"/>
                    <a:pt x="360" y="1516"/>
                    <a:pt x="1060" y="1696"/>
                  </a:cubicBezTo>
                  <a:cubicBezTo>
                    <a:pt x="1133" y="1713"/>
                    <a:pt x="1206" y="1720"/>
                    <a:pt x="1280" y="1720"/>
                  </a:cubicBezTo>
                  <a:cubicBezTo>
                    <a:pt x="1901" y="1720"/>
                    <a:pt x="2533" y="1175"/>
                    <a:pt x="2533" y="1175"/>
                  </a:cubicBezTo>
                  <a:cubicBezTo>
                    <a:pt x="2533" y="1175"/>
                    <a:pt x="2174" y="205"/>
                    <a:pt x="1473" y="25"/>
                  </a:cubicBezTo>
                  <a:cubicBezTo>
                    <a:pt x="1399" y="8"/>
                    <a:pt x="1324" y="1"/>
                    <a:pt x="1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5"/>
            <p:cNvSpPr/>
            <p:nvPr/>
          </p:nvSpPr>
          <p:spPr>
            <a:xfrm>
              <a:off x="8547162" y="1290746"/>
              <a:ext cx="69448" cy="123249"/>
            </a:xfrm>
            <a:custGeom>
              <a:rect b="b" l="l" r="r" t="t"/>
              <a:pathLst>
                <a:path extrusionOk="0" h="2552" w="1438">
                  <a:moveTo>
                    <a:pt x="701" y="1"/>
                  </a:moveTo>
                  <a:cubicBezTo>
                    <a:pt x="701" y="1"/>
                    <a:pt x="1" y="576"/>
                    <a:pt x="1" y="1276"/>
                  </a:cubicBezTo>
                  <a:cubicBezTo>
                    <a:pt x="19" y="1994"/>
                    <a:pt x="737" y="2551"/>
                    <a:pt x="737" y="2551"/>
                  </a:cubicBezTo>
                  <a:cubicBezTo>
                    <a:pt x="737" y="2551"/>
                    <a:pt x="1438" y="1976"/>
                    <a:pt x="1438" y="1276"/>
                  </a:cubicBezTo>
                  <a:cubicBezTo>
                    <a:pt x="1420" y="558"/>
                    <a:pt x="701"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5"/>
            <p:cNvSpPr/>
            <p:nvPr/>
          </p:nvSpPr>
          <p:spPr>
            <a:xfrm>
              <a:off x="8495148" y="1433025"/>
              <a:ext cx="186515" cy="123201"/>
            </a:xfrm>
            <a:custGeom>
              <a:rect b="b" l="l" r="r" t="t"/>
              <a:pathLst>
                <a:path extrusionOk="0" h="2551" w="3862">
                  <a:moveTo>
                    <a:pt x="3161" y="0"/>
                  </a:moveTo>
                  <a:lnTo>
                    <a:pt x="3161" y="0"/>
                  </a:lnTo>
                  <a:cubicBezTo>
                    <a:pt x="3287" y="683"/>
                    <a:pt x="3143" y="1401"/>
                    <a:pt x="2443" y="1724"/>
                  </a:cubicBezTo>
                  <a:cubicBezTo>
                    <a:pt x="2146" y="1859"/>
                    <a:pt x="1823" y="1908"/>
                    <a:pt x="1502" y="1908"/>
                  </a:cubicBezTo>
                  <a:cubicBezTo>
                    <a:pt x="1181" y="1908"/>
                    <a:pt x="862" y="1859"/>
                    <a:pt x="575" y="1796"/>
                  </a:cubicBezTo>
                  <a:cubicBezTo>
                    <a:pt x="413" y="1760"/>
                    <a:pt x="198" y="1724"/>
                    <a:pt x="0" y="1671"/>
                  </a:cubicBezTo>
                  <a:lnTo>
                    <a:pt x="0" y="1671"/>
                  </a:lnTo>
                  <a:lnTo>
                    <a:pt x="18" y="1688"/>
                  </a:lnTo>
                  <a:lnTo>
                    <a:pt x="36" y="1706"/>
                  </a:lnTo>
                  <a:lnTo>
                    <a:pt x="36" y="1724"/>
                  </a:lnTo>
                  <a:cubicBezTo>
                    <a:pt x="557" y="2209"/>
                    <a:pt x="1222" y="2497"/>
                    <a:pt x="1922" y="2551"/>
                  </a:cubicBezTo>
                  <a:cubicBezTo>
                    <a:pt x="2120" y="2533"/>
                    <a:pt x="2317" y="2515"/>
                    <a:pt x="2515" y="2461"/>
                  </a:cubicBezTo>
                  <a:cubicBezTo>
                    <a:pt x="3862" y="2084"/>
                    <a:pt x="3502" y="755"/>
                    <a:pt x="3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5"/>
            <p:cNvSpPr/>
            <p:nvPr/>
          </p:nvSpPr>
          <p:spPr>
            <a:xfrm>
              <a:off x="7724057" y="1321124"/>
              <a:ext cx="589827" cy="116053"/>
            </a:xfrm>
            <a:custGeom>
              <a:rect b="b" l="l" r="r" t="t"/>
              <a:pathLst>
                <a:path extrusionOk="0" h="2403" w="12213">
                  <a:moveTo>
                    <a:pt x="3233" y="1"/>
                  </a:moveTo>
                  <a:cubicBezTo>
                    <a:pt x="2066" y="1"/>
                    <a:pt x="952" y="360"/>
                    <a:pt x="1" y="1006"/>
                  </a:cubicBezTo>
                  <a:lnTo>
                    <a:pt x="36" y="1060"/>
                  </a:lnTo>
                  <a:cubicBezTo>
                    <a:pt x="924" y="673"/>
                    <a:pt x="1900" y="459"/>
                    <a:pt x="2870" y="459"/>
                  </a:cubicBezTo>
                  <a:cubicBezTo>
                    <a:pt x="2979" y="459"/>
                    <a:pt x="3088" y="462"/>
                    <a:pt x="3197" y="467"/>
                  </a:cubicBezTo>
                  <a:cubicBezTo>
                    <a:pt x="3467" y="467"/>
                    <a:pt x="3736" y="503"/>
                    <a:pt x="3988" y="557"/>
                  </a:cubicBezTo>
                  <a:cubicBezTo>
                    <a:pt x="4239" y="611"/>
                    <a:pt x="4508" y="683"/>
                    <a:pt x="4742" y="773"/>
                  </a:cubicBezTo>
                  <a:cubicBezTo>
                    <a:pt x="5245" y="988"/>
                    <a:pt x="5730" y="1240"/>
                    <a:pt x="6196" y="1527"/>
                  </a:cubicBezTo>
                  <a:cubicBezTo>
                    <a:pt x="6663" y="1832"/>
                    <a:pt x="7184" y="2084"/>
                    <a:pt x="7723" y="2245"/>
                  </a:cubicBezTo>
                  <a:cubicBezTo>
                    <a:pt x="8010" y="2335"/>
                    <a:pt x="8298" y="2371"/>
                    <a:pt x="8585" y="2389"/>
                  </a:cubicBezTo>
                  <a:cubicBezTo>
                    <a:pt x="8720" y="2398"/>
                    <a:pt x="8859" y="2403"/>
                    <a:pt x="9000" y="2403"/>
                  </a:cubicBezTo>
                  <a:cubicBezTo>
                    <a:pt x="9142" y="2403"/>
                    <a:pt x="9285" y="2398"/>
                    <a:pt x="9429" y="2389"/>
                  </a:cubicBezTo>
                  <a:cubicBezTo>
                    <a:pt x="9986" y="2353"/>
                    <a:pt x="10543" y="2245"/>
                    <a:pt x="11081" y="2048"/>
                  </a:cubicBezTo>
                  <a:cubicBezTo>
                    <a:pt x="11351" y="1940"/>
                    <a:pt x="11584" y="1778"/>
                    <a:pt x="11800" y="1599"/>
                  </a:cubicBezTo>
                  <a:cubicBezTo>
                    <a:pt x="11908" y="1491"/>
                    <a:pt x="11997" y="1383"/>
                    <a:pt x="12069" y="1258"/>
                  </a:cubicBezTo>
                  <a:cubicBezTo>
                    <a:pt x="12123" y="1132"/>
                    <a:pt x="12177" y="1006"/>
                    <a:pt x="12213" y="863"/>
                  </a:cubicBezTo>
                  <a:lnTo>
                    <a:pt x="12177" y="845"/>
                  </a:lnTo>
                  <a:cubicBezTo>
                    <a:pt x="12141" y="988"/>
                    <a:pt x="12087" y="1114"/>
                    <a:pt x="12015" y="1222"/>
                  </a:cubicBezTo>
                  <a:cubicBezTo>
                    <a:pt x="11943" y="1347"/>
                    <a:pt x="11854" y="1437"/>
                    <a:pt x="11764" y="1527"/>
                  </a:cubicBezTo>
                  <a:cubicBezTo>
                    <a:pt x="11548" y="1707"/>
                    <a:pt x="11297" y="1832"/>
                    <a:pt x="11028" y="1904"/>
                  </a:cubicBezTo>
                  <a:cubicBezTo>
                    <a:pt x="10507" y="2084"/>
                    <a:pt x="9968" y="2156"/>
                    <a:pt x="9429" y="2156"/>
                  </a:cubicBezTo>
                  <a:cubicBezTo>
                    <a:pt x="9363" y="2158"/>
                    <a:pt x="9296" y="2159"/>
                    <a:pt x="9229" y="2159"/>
                  </a:cubicBezTo>
                  <a:cubicBezTo>
                    <a:pt x="8754" y="2159"/>
                    <a:pt x="8270" y="2102"/>
                    <a:pt x="7813" y="1976"/>
                  </a:cubicBezTo>
                  <a:cubicBezTo>
                    <a:pt x="7310" y="1778"/>
                    <a:pt x="6825" y="1527"/>
                    <a:pt x="6394" y="1222"/>
                  </a:cubicBezTo>
                  <a:cubicBezTo>
                    <a:pt x="5927" y="881"/>
                    <a:pt x="5442" y="593"/>
                    <a:pt x="4921" y="360"/>
                  </a:cubicBezTo>
                  <a:cubicBezTo>
                    <a:pt x="4383" y="126"/>
                    <a:pt x="3808" y="18"/>
                    <a:pt x="3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 name="Google Shape;1116;p25"/>
            <p:cNvGrpSpPr/>
            <p:nvPr/>
          </p:nvGrpSpPr>
          <p:grpSpPr>
            <a:xfrm rot="-1568857">
              <a:off x="6576324" y="76559"/>
              <a:ext cx="1117458" cy="1184444"/>
              <a:chOff x="1437500" y="2029350"/>
              <a:chExt cx="654850" cy="631450"/>
            </a:xfrm>
          </p:grpSpPr>
          <p:sp>
            <p:nvSpPr>
              <p:cNvPr id="1117" name="Google Shape;1117;p25"/>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5"/>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5"/>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 name="Google Shape;1120;p25"/>
          <p:cNvGrpSpPr/>
          <p:nvPr/>
        </p:nvGrpSpPr>
        <p:grpSpPr>
          <a:xfrm flipH="1" rot="-6564343">
            <a:off x="-1984848" y="1199928"/>
            <a:ext cx="6230728" cy="2463744"/>
            <a:chOff x="782275" y="3804550"/>
            <a:chExt cx="4285225" cy="1888650"/>
          </a:xfrm>
        </p:grpSpPr>
        <p:sp>
          <p:nvSpPr>
            <p:cNvPr id="1121" name="Google Shape;1121;p25"/>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3"/>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5"/>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5"/>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5"/>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5"/>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5"/>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5"/>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5"/>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5"/>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5"/>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5"/>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5"/>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5"/>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5"/>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5"/>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5"/>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5"/>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5"/>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5"/>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5"/>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5"/>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5"/>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5"/>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5"/>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5"/>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5"/>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5"/>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5"/>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5"/>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5"/>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5"/>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5"/>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5"/>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5"/>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5"/>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5"/>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5"/>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5"/>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25"/>
          <p:cNvGrpSpPr/>
          <p:nvPr/>
        </p:nvGrpSpPr>
        <p:grpSpPr>
          <a:xfrm rot="-10110579">
            <a:off x="-630807" y="1218729"/>
            <a:ext cx="3255714" cy="3244152"/>
            <a:chOff x="2068575" y="2920225"/>
            <a:chExt cx="1675400" cy="1669450"/>
          </a:xfrm>
        </p:grpSpPr>
        <p:sp>
          <p:nvSpPr>
            <p:cNvPr id="1160" name="Google Shape;1160;p25"/>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5"/>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25"/>
          <p:cNvSpPr txBox="1"/>
          <p:nvPr>
            <p:ph type="title"/>
          </p:nvPr>
        </p:nvSpPr>
        <p:spPr>
          <a:xfrm>
            <a:off x="2426400" y="2554138"/>
            <a:ext cx="4596000" cy="6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1163" name="Google Shape;1163;p25"/>
          <p:cNvSpPr txBox="1"/>
          <p:nvPr>
            <p:ph idx="1" type="subTitle"/>
          </p:nvPr>
        </p:nvSpPr>
        <p:spPr>
          <a:xfrm>
            <a:off x="2806075" y="304786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164" name="Google Shape;1164;p25"/>
          <p:cNvSpPr txBox="1"/>
          <p:nvPr>
            <p:ph hasCustomPrompt="1" idx="2" type="title"/>
          </p:nvPr>
        </p:nvSpPr>
        <p:spPr>
          <a:xfrm>
            <a:off x="4115650" y="179172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3_1_1_1_1">
    <p:spTree>
      <p:nvGrpSpPr>
        <p:cNvPr id="1165" name="Shape 1165"/>
        <p:cNvGrpSpPr/>
        <p:nvPr/>
      </p:nvGrpSpPr>
      <p:grpSpPr>
        <a:xfrm>
          <a:off x="0" y="0"/>
          <a:ext cx="0" cy="0"/>
          <a:chOff x="0" y="0"/>
          <a:chExt cx="0" cy="0"/>
        </a:xfrm>
      </p:grpSpPr>
      <p:grpSp>
        <p:nvGrpSpPr>
          <p:cNvPr id="1166" name="Google Shape;1166;p26"/>
          <p:cNvGrpSpPr/>
          <p:nvPr/>
        </p:nvGrpSpPr>
        <p:grpSpPr>
          <a:xfrm rot="6564343">
            <a:off x="5257335" y="1147928"/>
            <a:ext cx="6230728" cy="2463744"/>
            <a:chOff x="782275" y="3804550"/>
            <a:chExt cx="4285225" cy="1888650"/>
          </a:xfrm>
        </p:grpSpPr>
        <p:sp>
          <p:nvSpPr>
            <p:cNvPr id="1167" name="Google Shape;1167;p26"/>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1"/>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6"/>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6"/>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6"/>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6"/>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6"/>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6"/>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6"/>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6"/>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6"/>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6"/>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6"/>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6"/>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6"/>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6"/>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6"/>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6"/>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6"/>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6"/>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6"/>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6"/>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6"/>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6"/>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6"/>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6"/>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6"/>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6"/>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6"/>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6"/>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6"/>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6"/>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6"/>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26"/>
          <p:cNvGrpSpPr/>
          <p:nvPr/>
        </p:nvGrpSpPr>
        <p:grpSpPr>
          <a:xfrm flipH="1" rot="10110579">
            <a:off x="6878308" y="1166729"/>
            <a:ext cx="3255714" cy="3244152"/>
            <a:chOff x="2068575" y="2920225"/>
            <a:chExt cx="1675400" cy="1669450"/>
          </a:xfrm>
        </p:grpSpPr>
        <p:sp>
          <p:nvSpPr>
            <p:cNvPr id="1206" name="Google Shape;1206;p26"/>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6"/>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6"/>
          <p:cNvGrpSpPr/>
          <p:nvPr/>
        </p:nvGrpSpPr>
        <p:grpSpPr>
          <a:xfrm rot="-1947083">
            <a:off x="236769" y="854641"/>
            <a:ext cx="3325915" cy="1850352"/>
            <a:chOff x="6223550" y="1212150"/>
            <a:chExt cx="2380461" cy="1324354"/>
          </a:xfrm>
        </p:grpSpPr>
        <p:sp>
          <p:nvSpPr>
            <p:cNvPr id="1209" name="Google Shape;1209;p26"/>
            <p:cNvSpPr/>
            <p:nvPr/>
          </p:nvSpPr>
          <p:spPr>
            <a:xfrm>
              <a:off x="6223550" y="1212150"/>
              <a:ext cx="2380461" cy="1324354"/>
            </a:xfrm>
            <a:custGeom>
              <a:rect b="b" l="l" r="r" t="t"/>
              <a:pathLst>
                <a:path extrusionOk="0" h="29494" w="53014">
                  <a:moveTo>
                    <a:pt x="13262" y="12307"/>
                  </a:moveTo>
                  <a:cubicBezTo>
                    <a:pt x="20133" y="12307"/>
                    <a:pt x="19600" y="17513"/>
                    <a:pt x="19600" y="17513"/>
                  </a:cubicBezTo>
                  <a:cubicBezTo>
                    <a:pt x="18144" y="18175"/>
                    <a:pt x="16923" y="18448"/>
                    <a:pt x="15900" y="18448"/>
                  </a:cubicBezTo>
                  <a:cubicBezTo>
                    <a:pt x="11129" y="18448"/>
                    <a:pt x="10645" y="12520"/>
                    <a:pt x="10645" y="12520"/>
                  </a:cubicBezTo>
                  <a:cubicBezTo>
                    <a:pt x="11619" y="12373"/>
                    <a:pt x="12488" y="12307"/>
                    <a:pt x="13262" y="12307"/>
                  </a:cubicBezTo>
                  <a:close/>
                  <a:moveTo>
                    <a:pt x="35446" y="18454"/>
                  </a:moveTo>
                  <a:cubicBezTo>
                    <a:pt x="36998" y="18454"/>
                    <a:pt x="39035" y="19174"/>
                    <a:pt x="41629" y="21396"/>
                  </a:cubicBezTo>
                  <a:cubicBezTo>
                    <a:pt x="41629" y="21396"/>
                    <a:pt x="39411" y="24387"/>
                    <a:pt x="36478" y="24387"/>
                  </a:cubicBezTo>
                  <a:cubicBezTo>
                    <a:pt x="34907" y="24387"/>
                    <a:pt x="33131" y="23529"/>
                    <a:pt x="31380" y="20894"/>
                  </a:cubicBezTo>
                  <a:cubicBezTo>
                    <a:pt x="31380" y="20894"/>
                    <a:pt x="32589" y="18454"/>
                    <a:pt x="35446" y="18454"/>
                  </a:cubicBezTo>
                  <a:close/>
                  <a:moveTo>
                    <a:pt x="5019" y="0"/>
                  </a:moveTo>
                  <a:cubicBezTo>
                    <a:pt x="5019" y="1"/>
                    <a:pt x="1" y="12125"/>
                    <a:pt x="7634" y="19758"/>
                  </a:cubicBezTo>
                  <a:cubicBezTo>
                    <a:pt x="10559" y="22695"/>
                    <a:pt x="13926" y="23600"/>
                    <a:pt x="16966" y="23600"/>
                  </a:cubicBezTo>
                  <a:cubicBezTo>
                    <a:pt x="20268" y="23600"/>
                    <a:pt x="23184" y="22532"/>
                    <a:pt x="24724" y="21845"/>
                  </a:cubicBezTo>
                  <a:cubicBezTo>
                    <a:pt x="26316" y="24198"/>
                    <a:pt x="30608" y="29494"/>
                    <a:pt x="37284" y="29494"/>
                  </a:cubicBezTo>
                  <a:cubicBezTo>
                    <a:pt x="38251" y="29494"/>
                    <a:pt x="39269" y="29382"/>
                    <a:pt x="40335" y="29135"/>
                  </a:cubicBezTo>
                  <a:cubicBezTo>
                    <a:pt x="50874" y="26705"/>
                    <a:pt x="53014" y="13763"/>
                    <a:pt x="53014" y="13762"/>
                  </a:cubicBezTo>
                  <a:lnTo>
                    <a:pt x="53014" y="13762"/>
                  </a:lnTo>
                  <a:cubicBezTo>
                    <a:pt x="53014" y="13762"/>
                    <a:pt x="51527" y="16137"/>
                    <a:pt x="46874" y="16137"/>
                  </a:cubicBezTo>
                  <a:cubicBezTo>
                    <a:pt x="45418" y="16137"/>
                    <a:pt x="43651" y="15905"/>
                    <a:pt x="41524" y="15294"/>
                  </a:cubicBezTo>
                  <a:cubicBezTo>
                    <a:pt x="39285" y="14650"/>
                    <a:pt x="37336" y="14356"/>
                    <a:pt x="35607" y="14356"/>
                  </a:cubicBezTo>
                  <a:cubicBezTo>
                    <a:pt x="31238" y="14356"/>
                    <a:pt x="28268" y="16232"/>
                    <a:pt x="25543" y="19071"/>
                  </a:cubicBezTo>
                  <a:cubicBezTo>
                    <a:pt x="24407" y="13683"/>
                    <a:pt x="21898" y="9668"/>
                    <a:pt x="13973" y="7396"/>
                  </a:cubicBezTo>
                  <a:cubicBezTo>
                    <a:pt x="5072" y="4834"/>
                    <a:pt x="5019" y="1"/>
                    <a:pt x="50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6"/>
            <p:cNvSpPr/>
            <p:nvPr/>
          </p:nvSpPr>
          <p:spPr>
            <a:xfrm>
              <a:off x="8016858" y="2019854"/>
              <a:ext cx="456703" cy="405649"/>
            </a:xfrm>
            <a:custGeom>
              <a:rect b="b" l="l" r="r" t="t"/>
              <a:pathLst>
                <a:path extrusionOk="0" h="9034" w="10171">
                  <a:moveTo>
                    <a:pt x="10170" y="0"/>
                  </a:moveTo>
                  <a:lnTo>
                    <a:pt x="9800" y="528"/>
                  </a:lnTo>
                  <a:cubicBezTo>
                    <a:pt x="9589" y="845"/>
                    <a:pt x="9272" y="1268"/>
                    <a:pt x="8850" y="1796"/>
                  </a:cubicBezTo>
                  <a:cubicBezTo>
                    <a:pt x="8665" y="2061"/>
                    <a:pt x="8427" y="2298"/>
                    <a:pt x="8189" y="2589"/>
                  </a:cubicBezTo>
                  <a:cubicBezTo>
                    <a:pt x="7978" y="2906"/>
                    <a:pt x="7714" y="3196"/>
                    <a:pt x="7450" y="3487"/>
                  </a:cubicBezTo>
                  <a:cubicBezTo>
                    <a:pt x="7159" y="3751"/>
                    <a:pt x="6895" y="4068"/>
                    <a:pt x="6604" y="4359"/>
                  </a:cubicBezTo>
                  <a:cubicBezTo>
                    <a:pt x="6446" y="4517"/>
                    <a:pt x="6287" y="4676"/>
                    <a:pt x="6155" y="4808"/>
                  </a:cubicBezTo>
                  <a:cubicBezTo>
                    <a:pt x="6023" y="4966"/>
                    <a:pt x="5838" y="5098"/>
                    <a:pt x="5680" y="5230"/>
                  </a:cubicBezTo>
                  <a:cubicBezTo>
                    <a:pt x="5521" y="5362"/>
                    <a:pt x="5363" y="5521"/>
                    <a:pt x="5231" y="5653"/>
                  </a:cubicBezTo>
                  <a:cubicBezTo>
                    <a:pt x="5072" y="5785"/>
                    <a:pt x="4887" y="5917"/>
                    <a:pt x="4729" y="6049"/>
                  </a:cubicBezTo>
                  <a:cubicBezTo>
                    <a:pt x="4412" y="6313"/>
                    <a:pt x="4069" y="6551"/>
                    <a:pt x="3752" y="6789"/>
                  </a:cubicBezTo>
                  <a:cubicBezTo>
                    <a:pt x="3461" y="7026"/>
                    <a:pt x="3118" y="7211"/>
                    <a:pt x="2801" y="7423"/>
                  </a:cubicBezTo>
                  <a:cubicBezTo>
                    <a:pt x="2669" y="7528"/>
                    <a:pt x="2510" y="7634"/>
                    <a:pt x="2352" y="7713"/>
                  </a:cubicBezTo>
                  <a:lnTo>
                    <a:pt x="1929" y="7977"/>
                  </a:lnTo>
                  <a:cubicBezTo>
                    <a:pt x="1638" y="8109"/>
                    <a:pt x="1401" y="8294"/>
                    <a:pt x="1163" y="8400"/>
                  </a:cubicBezTo>
                  <a:cubicBezTo>
                    <a:pt x="925" y="8532"/>
                    <a:pt x="714" y="8638"/>
                    <a:pt x="529" y="8717"/>
                  </a:cubicBezTo>
                  <a:cubicBezTo>
                    <a:pt x="186" y="8902"/>
                    <a:pt x="1" y="9034"/>
                    <a:pt x="1" y="9034"/>
                  </a:cubicBezTo>
                  <a:cubicBezTo>
                    <a:pt x="1" y="9034"/>
                    <a:pt x="212" y="9034"/>
                    <a:pt x="608" y="8981"/>
                  </a:cubicBezTo>
                  <a:cubicBezTo>
                    <a:pt x="793" y="8955"/>
                    <a:pt x="1057" y="8928"/>
                    <a:pt x="1321" y="8902"/>
                  </a:cubicBezTo>
                  <a:cubicBezTo>
                    <a:pt x="1612" y="8823"/>
                    <a:pt x="1929" y="8770"/>
                    <a:pt x="2220" y="8664"/>
                  </a:cubicBezTo>
                  <a:lnTo>
                    <a:pt x="2748" y="8532"/>
                  </a:lnTo>
                  <a:cubicBezTo>
                    <a:pt x="2906" y="8479"/>
                    <a:pt x="3091" y="8374"/>
                    <a:pt x="3276" y="8321"/>
                  </a:cubicBezTo>
                  <a:cubicBezTo>
                    <a:pt x="3646" y="8162"/>
                    <a:pt x="4016" y="7977"/>
                    <a:pt x="4385" y="7792"/>
                  </a:cubicBezTo>
                  <a:cubicBezTo>
                    <a:pt x="4782" y="7581"/>
                    <a:pt x="5152" y="7343"/>
                    <a:pt x="5495" y="7079"/>
                  </a:cubicBezTo>
                  <a:cubicBezTo>
                    <a:pt x="5680" y="6947"/>
                    <a:pt x="5865" y="6789"/>
                    <a:pt x="6050" y="6657"/>
                  </a:cubicBezTo>
                  <a:cubicBezTo>
                    <a:pt x="6234" y="6551"/>
                    <a:pt x="6419" y="6366"/>
                    <a:pt x="6578" y="6208"/>
                  </a:cubicBezTo>
                  <a:cubicBezTo>
                    <a:pt x="6736" y="6049"/>
                    <a:pt x="6921" y="5917"/>
                    <a:pt x="7080" y="5732"/>
                  </a:cubicBezTo>
                  <a:cubicBezTo>
                    <a:pt x="7238" y="5574"/>
                    <a:pt x="7370" y="5415"/>
                    <a:pt x="7529" y="5230"/>
                  </a:cubicBezTo>
                  <a:lnTo>
                    <a:pt x="7767" y="4992"/>
                  </a:lnTo>
                  <a:lnTo>
                    <a:pt x="7951" y="4728"/>
                  </a:lnTo>
                  <a:cubicBezTo>
                    <a:pt x="8110" y="4543"/>
                    <a:pt x="8242" y="4385"/>
                    <a:pt x="8348" y="4200"/>
                  </a:cubicBezTo>
                  <a:cubicBezTo>
                    <a:pt x="8612" y="3857"/>
                    <a:pt x="8823" y="3513"/>
                    <a:pt x="9008" y="3170"/>
                  </a:cubicBezTo>
                  <a:cubicBezTo>
                    <a:pt x="9219" y="2827"/>
                    <a:pt x="9378" y="2483"/>
                    <a:pt x="9510" y="2166"/>
                  </a:cubicBezTo>
                  <a:cubicBezTo>
                    <a:pt x="9642" y="1876"/>
                    <a:pt x="9748" y="1559"/>
                    <a:pt x="9853" y="1321"/>
                  </a:cubicBezTo>
                  <a:cubicBezTo>
                    <a:pt x="9932" y="1057"/>
                    <a:pt x="9985" y="819"/>
                    <a:pt x="10038" y="634"/>
                  </a:cubicBezTo>
                  <a:cubicBezTo>
                    <a:pt x="10091" y="423"/>
                    <a:pt x="10144" y="212"/>
                    <a:pt x="101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6"/>
            <p:cNvSpPr/>
            <p:nvPr/>
          </p:nvSpPr>
          <p:spPr>
            <a:xfrm>
              <a:off x="7983675" y="1959370"/>
              <a:ext cx="319077" cy="103231"/>
            </a:xfrm>
            <a:custGeom>
              <a:rect b="b" l="l" r="r" t="t"/>
              <a:pathLst>
                <a:path extrusionOk="0" h="2299" w="7106">
                  <a:moveTo>
                    <a:pt x="0" y="0"/>
                  </a:moveTo>
                  <a:cubicBezTo>
                    <a:pt x="0" y="0"/>
                    <a:pt x="53" y="106"/>
                    <a:pt x="159" y="291"/>
                  </a:cubicBezTo>
                  <a:cubicBezTo>
                    <a:pt x="238" y="396"/>
                    <a:pt x="317" y="502"/>
                    <a:pt x="423" y="608"/>
                  </a:cubicBezTo>
                  <a:cubicBezTo>
                    <a:pt x="528" y="740"/>
                    <a:pt x="660" y="872"/>
                    <a:pt x="793" y="977"/>
                  </a:cubicBezTo>
                  <a:cubicBezTo>
                    <a:pt x="1321" y="1374"/>
                    <a:pt x="1902" y="1691"/>
                    <a:pt x="2536" y="1902"/>
                  </a:cubicBezTo>
                  <a:cubicBezTo>
                    <a:pt x="2774" y="1981"/>
                    <a:pt x="3011" y="2060"/>
                    <a:pt x="3249" y="2113"/>
                  </a:cubicBezTo>
                  <a:cubicBezTo>
                    <a:pt x="3487" y="2140"/>
                    <a:pt x="3725" y="2219"/>
                    <a:pt x="3962" y="2245"/>
                  </a:cubicBezTo>
                  <a:cubicBezTo>
                    <a:pt x="4200" y="2272"/>
                    <a:pt x="4438" y="2298"/>
                    <a:pt x="4675" y="2298"/>
                  </a:cubicBezTo>
                  <a:cubicBezTo>
                    <a:pt x="5098" y="2298"/>
                    <a:pt x="5521" y="2272"/>
                    <a:pt x="5943" y="2166"/>
                  </a:cubicBezTo>
                  <a:cubicBezTo>
                    <a:pt x="6128" y="2140"/>
                    <a:pt x="6287" y="2087"/>
                    <a:pt x="6445" y="2034"/>
                  </a:cubicBezTo>
                  <a:cubicBezTo>
                    <a:pt x="6551" y="1981"/>
                    <a:pt x="6683" y="1928"/>
                    <a:pt x="6815" y="1875"/>
                  </a:cubicBezTo>
                  <a:cubicBezTo>
                    <a:pt x="6894" y="1796"/>
                    <a:pt x="7000" y="1743"/>
                    <a:pt x="7106" y="1664"/>
                  </a:cubicBezTo>
                  <a:cubicBezTo>
                    <a:pt x="7106" y="1664"/>
                    <a:pt x="6973" y="1638"/>
                    <a:pt x="6762" y="1611"/>
                  </a:cubicBezTo>
                  <a:lnTo>
                    <a:pt x="6392" y="1532"/>
                  </a:lnTo>
                  <a:lnTo>
                    <a:pt x="5943" y="1426"/>
                  </a:lnTo>
                  <a:cubicBezTo>
                    <a:pt x="5283" y="1242"/>
                    <a:pt x="4411" y="1030"/>
                    <a:pt x="3540" y="819"/>
                  </a:cubicBezTo>
                  <a:cubicBezTo>
                    <a:pt x="2694" y="608"/>
                    <a:pt x="1796" y="423"/>
                    <a:pt x="1136" y="291"/>
                  </a:cubicBezTo>
                  <a:lnTo>
                    <a:pt x="687" y="185"/>
                  </a:lnTo>
                  <a:cubicBezTo>
                    <a:pt x="555" y="159"/>
                    <a:pt x="423" y="132"/>
                    <a:pt x="317" y="106"/>
                  </a:cubicBezTo>
                  <a:cubicBezTo>
                    <a:pt x="211" y="53"/>
                    <a:pt x="106" y="26"/>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6"/>
            <p:cNvSpPr/>
            <p:nvPr/>
          </p:nvSpPr>
          <p:spPr>
            <a:xfrm>
              <a:off x="8203067" y="2024568"/>
              <a:ext cx="269280" cy="156620"/>
            </a:xfrm>
            <a:custGeom>
              <a:rect b="b" l="l" r="r" t="t"/>
              <a:pathLst>
                <a:path extrusionOk="0" h="3488" w="5997">
                  <a:moveTo>
                    <a:pt x="5997" y="1"/>
                  </a:moveTo>
                  <a:cubicBezTo>
                    <a:pt x="5997" y="1"/>
                    <a:pt x="5891" y="54"/>
                    <a:pt x="5733" y="186"/>
                  </a:cubicBezTo>
                  <a:cubicBezTo>
                    <a:pt x="5653" y="265"/>
                    <a:pt x="5548" y="318"/>
                    <a:pt x="5442" y="423"/>
                  </a:cubicBezTo>
                  <a:cubicBezTo>
                    <a:pt x="5336" y="503"/>
                    <a:pt x="5204" y="582"/>
                    <a:pt x="5072" y="688"/>
                  </a:cubicBezTo>
                  <a:cubicBezTo>
                    <a:pt x="4940" y="793"/>
                    <a:pt x="4782" y="873"/>
                    <a:pt x="4650" y="978"/>
                  </a:cubicBezTo>
                  <a:cubicBezTo>
                    <a:pt x="4544" y="1084"/>
                    <a:pt x="4359" y="1189"/>
                    <a:pt x="4201" y="1295"/>
                  </a:cubicBezTo>
                  <a:cubicBezTo>
                    <a:pt x="4042" y="1374"/>
                    <a:pt x="3884" y="1480"/>
                    <a:pt x="3699" y="1586"/>
                  </a:cubicBezTo>
                  <a:cubicBezTo>
                    <a:pt x="3540" y="1691"/>
                    <a:pt x="3355" y="1771"/>
                    <a:pt x="3197" y="1876"/>
                  </a:cubicBezTo>
                  <a:lnTo>
                    <a:pt x="2642" y="2114"/>
                  </a:lnTo>
                  <a:cubicBezTo>
                    <a:pt x="2484" y="2193"/>
                    <a:pt x="2299" y="2272"/>
                    <a:pt x="2114" y="2325"/>
                  </a:cubicBezTo>
                  <a:cubicBezTo>
                    <a:pt x="1929" y="2378"/>
                    <a:pt x="1744" y="2457"/>
                    <a:pt x="1612" y="2510"/>
                  </a:cubicBezTo>
                  <a:cubicBezTo>
                    <a:pt x="1454" y="2563"/>
                    <a:pt x="1269" y="2589"/>
                    <a:pt x="1110" y="2642"/>
                  </a:cubicBezTo>
                  <a:cubicBezTo>
                    <a:pt x="952" y="2695"/>
                    <a:pt x="820" y="2722"/>
                    <a:pt x="688" y="2748"/>
                  </a:cubicBezTo>
                  <a:cubicBezTo>
                    <a:pt x="582" y="2801"/>
                    <a:pt x="450" y="2827"/>
                    <a:pt x="344" y="2827"/>
                  </a:cubicBezTo>
                  <a:cubicBezTo>
                    <a:pt x="212" y="2854"/>
                    <a:pt x="106" y="2880"/>
                    <a:pt x="1" y="2906"/>
                  </a:cubicBezTo>
                  <a:cubicBezTo>
                    <a:pt x="106" y="2986"/>
                    <a:pt x="212" y="3038"/>
                    <a:pt x="318" y="3091"/>
                  </a:cubicBezTo>
                  <a:cubicBezTo>
                    <a:pt x="423" y="3171"/>
                    <a:pt x="529" y="3223"/>
                    <a:pt x="635" y="3250"/>
                  </a:cubicBezTo>
                  <a:cubicBezTo>
                    <a:pt x="793" y="3329"/>
                    <a:pt x="952" y="3382"/>
                    <a:pt x="1137" y="3408"/>
                  </a:cubicBezTo>
                  <a:cubicBezTo>
                    <a:pt x="1321" y="3461"/>
                    <a:pt x="1506" y="3488"/>
                    <a:pt x="1718" y="3488"/>
                  </a:cubicBezTo>
                  <a:cubicBezTo>
                    <a:pt x="1929" y="3488"/>
                    <a:pt x="2167" y="3488"/>
                    <a:pt x="2378" y="3461"/>
                  </a:cubicBezTo>
                  <a:cubicBezTo>
                    <a:pt x="2616" y="3435"/>
                    <a:pt x="2854" y="3382"/>
                    <a:pt x="3091" y="3303"/>
                  </a:cubicBezTo>
                  <a:cubicBezTo>
                    <a:pt x="3329" y="3250"/>
                    <a:pt x="3540" y="3144"/>
                    <a:pt x="3778" y="3038"/>
                  </a:cubicBezTo>
                  <a:cubicBezTo>
                    <a:pt x="3989" y="2933"/>
                    <a:pt x="4201" y="2801"/>
                    <a:pt x="4412" y="2642"/>
                  </a:cubicBezTo>
                  <a:cubicBezTo>
                    <a:pt x="4597" y="2510"/>
                    <a:pt x="4782" y="2352"/>
                    <a:pt x="4940" y="2193"/>
                  </a:cubicBezTo>
                  <a:cubicBezTo>
                    <a:pt x="5099" y="2035"/>
                    <a:pt x="5257" y="1850"/>
                    <a:pt x="5363" y="1665"/>
                  </a:cubicBezTo>
                  <a:cubicBezTo>
                    <a:pt x="5495" y="1506"/>
                    <a:pt x="5601" y="1348"/>
                    <a:pt x="5680" y="1163"/>
                  </a:cubicBezTo>
                  <a:cubicBezTo>
                    <a:pt x="5759" y="1005"/>
                    <a:pt x="5812" y="846"/>
                    <a:pt x="5865" y="688"/>
                  </a:cubicBezTo>
                  <a:cubicBezTo>
                    <a:pt x="5891" y="582"/>
                    <a:pt x="5918" y="450"/>
                    <a:pt x="5944" y="318"/>
                  </a:cubicBezTo>
                  <a:cubicBezTo>
                    <a:pt x="5970" y="212"/>
                    <a:pt x="5970" y="107"/>
                    <a:pt x="59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6"/>
            <p:cNvSpPr/>
            <p:nvPr/>
          </p:nvSpPr>
          <p:spPr>
            <a:xfrm>
              <a:off x="6423994" y="1442230"/>
              <a:ext cx="205204" cy="584765"/>
            </a:xfrm>
            <a:custGeom>
              <a:rect b="b" l="l" r="r" t="t"/>
              <a:pathLst>
                <a:path extrusionOk="0" h="13023" w="4570">
                  <a:moveTo>
                    <a:pt x="713" y="0"/>
                  </a:moveTo>
                  <a:cubicBezTo>
                    <a:pt x="634" y="185"/>
                    <a:pt x="555" y="370"/>
                    <a:pt x="502" y="582"/>
                  </a:cubicBezTo>
                  <a:cubicBezTo>
                    <a:pt x="449" y="766"/>
                    <a:pt x="370" y="1004"/>
                    <a:pt x="317" y="1268"/>
                  </a:cubicBezTo>
                  <a:cubicBezTo>
                    <a:pt x="264" y="1532"/>
                    <a:pt x="185" y="1849"/>
                    <a:pt x="132" y="2193"/>
                  </a:cubicBezTo>
                  <a:cubicBezTo>
                    <a:pt x="80" y="2536"/>
                    <a:pt x="53" y="2906"/>
                    <a:pt x="27" y="3276"/>
                  </a:cubicBezTo>
                  <a:cubicBezTo>
                    <a:pt x="0" y="3672"/>
                    <a:pt x="27" y="4068"/>
                    <a:pt x="27" y="4517"/>
                  </a:cubicBezTo>
                  <a:cubicBezTo>
                    <a:pt x="53" y="4729"/>
                    <a:pt x="80" y="4940"/>
                    <a:pt x="106" y="5178"/>
                  </a:cubicBezTo>
                  <a:cubicBezTo>
                    <a:pt x="106" y="5283"/>
                    <a:pt x="132" y="5389"/>
                    <a:pt x="132" y="5495"/>
                  </a:cubicBezTo>
                  <a:lnTo>
                    <a:pt x="185" y="5838"/>
                  </a:lnTo>
                  <a:cubicBezTo>
                    <a:pt x="238" y="6049"/>
                    <a:pt x="264" y="6261"/>
                    <a:pt x="317" y="6498"/>
                  </a:cubicBezTo>
                  <a:cubicBezTo>
                    <a:pt x="370" y="6710"/>
                    <a:pt x="423" y="6921"/>
                    <a:pt x="476" y="7159"/>
                  </a:cubicBezTo>
                  <a:cubicBezTo>
                    <a:pt x="555" y="7370"/>
                    <a:pt x="608" y="7581"/>
                    <a:pt x="687" y="7819"/>
                  </a:cubicBezTo>
                  <a:cubicBezTo>
                    <a:pt x="766" y="8030"/>
                    <a:pt x="846" y="8242"/>
                    <a:pt x="925" y="8453"/>
                  </a:cubicBezTo>
                  <a:cubicBezTo>
                    <a:pt x="1110" y="8849"/>
                    <a:pt x="1295" y="9245"/>
                    <a:pt x="1506" y="9642"/>
                  </a:cubicBezTo>
                  <a:cubicBezTo>
                    <a:pt x="1717" y="10011"/>
                    <a:pt x="1929" y="10355"/>
                    <a:pt x="2166" y="10698"/>
                  </a:cubicBezTo>
                  <a:cubicBezTo>
                    <a:pt x="2272" y="10830"/>
                    <a:pt x="2378" y="11015"/>
                    <a:pt x="2510" y="11147"/>
                  </a:cubicBezTo>
                  <a:lnTo>
                    <a:pt x="2853" y="11543"/>
                  </a:lnTo>
                  <a:cubicBezTo>
                    <a:pt x="3064" y="11781"/>
                    <a:pt x="3276" y="11993"/>
                    <a:pt x="3513" y="12204"/>
                  </a:cubicBezTo>
                  <a:cubicBezTo>
                    <a:pt x="3751" y="12389"/>
                    <a:pt x="3910" y="12521"/>
                    <a:pt x="4068" y="12653"/>
                  </a:cubicBezTo>
                  <a:cubicBezTo>
                    <a:pt x="4385" y="12891"/>
                    <a:pt x="4570" y="13023"/>
                    <a:pt x="4570" y="13023"/>
                  </a:cubicBezTo>
                  <a:cubicBezTo>
                    <a:pt x="4570" y="13023"/>
                    <a:pt x="4464" y="12811"/>
                    <a:pt x="4279" y="12494"/>
                  </a:cubicBezTo>
                  <a:cubicBezTo>
                    <a:pt x="4174" y="12309"/>
                    <a:pt x="4042" y="12125"/>
                    <a:pt x="3910" y="11887"/>
                  </a:cubicBezTo>
                  <a:cubicBezTo>
                    <a:pt x="3778" y="11649"/>
                    <a:pt x="3645" y="11385"/>
                    <a:pt x="3487" y="11094"/>
                  </a:cubicBezTo>
                  <a:lnTo>
                    <a:pt x="3249" y="10672"/>
                  </a:lnTo>
                  <a:cubicBezTo>
                    <a:pt x="3170" y="10513"/>
                    <a:pt x="3117" y="10328"/>
                    <a:pt x="3038" y="10170"/>
                  </a:cubicBezTo>
                  <a:cubicBezTo>
                    <a:pt x="2879" y="9827"/>
                    <a:pt x="2695" y="9483"/>
                    <a:pt x="2562" y="9113"/>
                  </a:cubicBezTo>
                  <a:cubicBezTo>
                    <a:pt x="2430" y="8770"/>
                    <a:pt x="2246" y="8374"/>
                    <a:pt x="2140" y="7978"/>
                  </a:cubicBezTo>
                  <a:cubicBezTo>
                    <a:pt x="2061" y="7793"/>
                    <a:pt x="1981" y="7581"/>
                    <a:pt x="1929" y="7396"/>
                  </a:cubicBezTo>
                  <a:cubicBezTo>
                    <a:pt x="1849" y="7212"/>
                    <a:pt x="1796" y="7000"/>
                    <a:pt x="1744" y="6789"/>
                  </a:cubicBezTo>
                  <a:cubicBezTo>
                    <a:pt x="1691" y="6578"/>
                    <a:pt x="1612" y="6393"/>
                    <a:pt x="1585" y="6181"/>
                  </a:cubicBezTo>
                  <a:cubicBezTo>
                    <a:pt x="1532" y="5970"/>
                    <a:pt x="1479" y="5785"/>
                    <a:pt x="1453" y="5574"/>
                  </a:cubicBezTo>
                  <a:cubicBezTo>
                    <a:pt x="1321" y="5178"/>
                    <a:pt x="1242" y="4755"/>
                    <a:pt x="1189" y="4359"/>
                  </a:cubicBezTo>
                  <a:cubicBezTo>
                    <a:pt x="1136" y="3989"/>
                    <a:pt x="1083" y="3619"/>
                    <a:pt x="1030" y="3223"/>
                  </a:cubicBezTo>
                  <a:cubicBezTo>
                    <a:pt x="978" y="2853"/>
                    <a:pt x="925" y="2536"/>
                    <a:pt x="898" y="2193"/>
                  </a:cubicBezTo>
                  <a:cubicBezTo>
                    <a:pt x="819" y="1559"/>
                    <a:pt x="793" y="1004"/>
                    <a:pt x="766" y="608"/>
                  </a:cubicBezTo>
                  <a:lnTo>
                    <a:pt x="7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6"/>
            <p:cNvSpPr/>
            <p:nvPr/>
          </p:nvSpPr>
          <p:spPr>
            <a:xfrm>
              <a:off x="6593590" y="1544248"/>
              <a:ext cx="310815" cy="125143"/>
            </a:xfrm>
            <a:custGeom>
              <a:rect b="b" l="l" r="r" t="t"/>
              <a:pathLst>
                <a:path extrusionOk="0" h="2787" w="6922">
                  <a:moveTo>
                    <a:pt x="1" y="0"/>
                  </a:moveTo>
                  <a:cubicBezTo>
                    <a:pt x="53" y="132"/>
                    <a:pt x="106" y="238"/>
                    <a:pt x="159" y="343"/>
                  </a:cubicBezTo>
                  <a:cubicBezTo>
                    <a:pt x="212" y="449"/>
                    <a:pt x="291" y="555"/>
                    <a:pt x="370" y="660"/>
                  </a:cubicBezTo>
                  <a:cubicBezTo>
                    <a:pt x="476" y="793"/>
                    <a:pt x="582" y="925"/>
                    <a:pt x="714" y="1057"/>
                  </a:cubicBezTo>
                  <a:cubicBezTo>
                    <a:pt x="1031" y="1347"/>
                    <a:pt x="1348" y="1611"/>
                    <a:pt x="1717" y="1823"/>
                  </a:cubicBezTo>
                  <a:cubicBezTo>
                    <a:pt x="1929" y="1955"/>
                    <a:pt x="2140" y="2060"/>
                    <a:pt x="2351" y="2140"/>
                  </a:cubicBezTo>
                  <a:cubicBezTo>
                    <a:pt x="2563" y="2272"/>
                    <a:pt x="2800" y="2351"/>
                    <a:pt x="3038" y="2430"/>
                  </a:cubicBezTo>
                  <a:cubicBezTo>
                    <a:pt x="3276" y="2483"/>
                    <a:pt x="3514" y="2562"/>
                    <a:pt x="3751" y="2615"/>
                  </a:cubicBezTo>
                  <a:cubicBezTo>
                    <a:pt x="3963" y="2668"/>
                    <a:pt x="4200" y="2721"/>
                    <a:pt x="4438" y="2747"/>
                  </a:cubicBezTo>
                  <a:cubicBezTo>
                    <a:pt x="4649" y="2774"/>
                    <a:pt x="4861" y="2787"/>
                    <a:pt x="5072" y="2787"/>
                  </a:cubicBezTo>
                  <a:cubicBezTo>
                    <a:pt x="5283" y="2787"/>
                    <a:pt x="5495" y="2774"/>
                    <a:pt x="5706" y="2747"/>
                  </a:cubicBezTo>
                  <a:cubicBezTo>
                    <a:pt x="5891" y="2721"/>
                    <a:pt x="6049" y="2694"/>
                    <a:pt x="6234" y="2641"/>
                  </a:cubicBezTo>
                  <a:cubicBezTo>
                    <a:pt x="6366" y="2615"/>
                    <a:pt x="6472" y="2562"/>
                    <a:pt x="6604" y="2509"/>
                  </a:cubicBezTo>
                  <a:cubicBezTo>
                    <a:pt x="6815" y="2404"/>
                    <a:pt x="6921" y="2351"/>
                    <a:pt x="6921" y="2351"/>
                  </a:cubicBezTo>
                  <a:cubicBezTo>
                    <a:pt x="6921" y="2351"/>
                    <a:pt x="6789" y="2298"/>
                    <a:pt x="6604" y="2272"/>
                  </a:cubicBezTo>
                  <a:cubicBezTo>
                    <a:pt x="6498" y="2245"/>
                    <a:pt x="6366" y="2192"/>
                    <a:pt x="6234" y="2140"/>
                  </a:cubicBezTo>
                  <a:lnTo>
                    <a:pt x="5812" y="1981"/>
                  </a:lnTo>
                  <a:cubicBezTo>
                    <a:pt x="5178" y="1770"/>
                    <a:pt x="4332" y="1453"/>
                    <a:pt x="3487" y="1162"/>
                  </a:cubicBezTo>
                  <a:cubicBezTo>
                    <a:pt x="2642" y="872"/>
                    <a:pt x="1797" y="608"/>
                    <a:pt x="1136" y="396"/>
                  </a:cubicBezTo>
                  <a:lnTo>
                    <a:pt x="687" y="264"/>
                  </a:lnTo>
                  <a:lnTo>
                    <a:pt x="344" y="132"/>
                  </a:lnTo>
                  <a:cubicBezTo>
                    <a:pt x="133" y="53"/>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6"/>
            <p:cNvSpPr/>
            <p:nvPr/>
          </p:nvSpPr>
          <p:spPr>
            <a:xfrm>
              <a:off x="6439395" y="1445777"/>
              <a:ext cx="174401" cy="253879"/>
            </a:xfrm>
            <a:custGeom>
              <a:rect b="b" l="l" r="r" t="t"/>
              <a:pathLst>
                <a:path extrusionOk="0" h="5654" w="3884">
                  <a:moveTo>
                    <a:pt x="397" y="1"/>
                  </a:moveTo>
                  <a:cubicBezTo>
                    <a:pt x="344" y="106"/>
                    <a:pt x="291" y="212"/>
                    <a:pt x="265" y="318"/>
                  </a:cubicBezTo>
                  <a:cubicBezTo>
                    <a:pt x="186" y="423"/>
                    <a:pt x="133" y="529"/>
                    <a:pt x="106" y="661"/>
                  </a:cubicBezTo>
                  <a:cubicBezTo>
                    <a:pt x="54" y="820"/>
                    <a:pt x="27" y="978"/>
                    <a:pt x="27" y="1163"/>
                  </a:cubicBezTo>
                  <a:cubicBezTo>
                    <a:pt x="1" y="1348"/>
                    <a:pt x="1" y="1559"/>
                    <a:pt x="1" y="1744"/>
                  </a:cubicBezTo>
                  <a:cubicBezTo>
                    <a:pt x="1" y="1982"/>
                    <a:pt x="27" y="2193"/>
                    <a:pt x="80" y="2404"/>
                  </a:cubicBezTo>
                  <a:cubicBezTo>
                    <a:pt x="133" y="2642"/>
                    <a:pt x="212" y="2880"/>
                    <a:pt x="291" y="3091"/>
                  </a:cubicBezTo>
                  <a:cubicBezTo>
                    <a:pt x="397" y="3329"/>
                    <a:pt x="503" y="3540"/>
                    <a:pt x="635" y="3752"/>
                  </a:cubicBezTo>
                  <a:cubicBezTo>
                    <a:pt x="767" y="3963"/>
                    <a:pt x="899" y="4174"/>
                    <a:pt x="1057" y="4359"/>
                  </a:cubicBezTo>
                  <a:cubicBezTo>
                    <a:pt x="1216" y="4544"/>
                    <a:pt x="1401" y="4702"/>
                    <a:pt x="1586" y="4861"/>
                  </a:cubicBezTo>
                  <a:cubicBezTo>
                    <a:pt x="1744" y="4993"/>
                    <a:pt x="1929" y="5125"/>
                    <a:pt x="2140" y="5231"/>
                  </a:cubicBezTo>
                  <a:cubicBezTo>
                    <a:pt x="2299" y="5336"/>
                    <a:pt x="2484" y="5416"/>
                    <a:pt x="2695" y="5468"/>
                  </a:cubicBezTo>
                  <a:cubicBezTo>
                    <a:pt x="2853" y="5548"/>
                    <a:pt x="3012" y="5574"/>
                    <a:pt x="3170" y="5601"/>
                  </a:cubicBezTo>
                  <a:cubicBezTo>
                    <a:pt x="3302" y="5627"/>
                    <a:pt x="3435" y="5653"/>
                    <a:pt x="3567" y="5653"/>
                  </a:cubicBezTo>
                  <a:lnTo>
                    <a:pt x="3884" y="5653"/>
                  </a:lnTo>
                  <a:cubicBezTo>
                    <a:pt x="3804" y="5574"/>
                    <a:pt x="3725" y="5495"/>
                    <a:pt x="3646" y="5416"/>
                  </a:cubicBezTo>
                  <a:cubicBezTo>
                    <a:pt x="3567" y="5336"/>
                    <a:pt x="3461" y="5257"/>
                    <a:pt x="3382" y="5178"/>
                  </a:cubicBezTo>
                  <a:cubicBezTo>
                    <a:pt x="3302" y="5072"/>
                    <a:pt x="3197" y="4940"/>
                    <a:pt x="3091" y="4834"/>
                  </a:cubicBezTo>
                  <a:cubicBezTo>
                    <a:pt x="2985" y="4729"/>
                    <a:pt x="2853" y="4597"/>
                    <a:pt x="2748" y="4465"/>
                  </a:cubicBezTo>
                  <a:cubicBezTo>
                    <a:pt x="2642" y="4333"/>
                    <a:pt x="2536" y="4201"/>
                    <a:pt x="2431" y="4042"/>
                  </a:cubicBezTo>
                  <a:cubicBezTo>
                    <a:pt x="2325" y="3884"/>
                    <a:pt x="2219" y="3725"/>
                    <a:pt x="2087" y="3567"/>
                  </a:cubicBezTo>
                  <a:cubicBezTo>
                    <a:pt x="1982" y="3408"/>
                    <a:pt x="1876" y="3250"/>
                    <a:pt x="1770" y="3065"/>
                  </a:cubicBezTo>
                  <a:cubicBezTo>
                    <a:pt x="1665" y="2880"/>
                    <a:pt x="1586" y="2748"/>
                    <a:pt x="1480" y="2563"/>
                  </a:cubicBezTo>
                  <a:cubicBezTo>
                    <a:pt x="1374" y="2378"/>
                    <a:pt x="1295" y="2219"/>
                    <a:pt x="1216" y="2035"/>
                  </a:cubicBezTo>
                  <a:cubicBezTo>
                    <a:pt x="1136" y="1876"/>
                    <a:pt x="1057" y="1718"/>
                    <a:pt x="1004" y="1533"/>
                  </a:cubicBezTo>
                  <a:cubicBezTo>
                    <a:pt x="925" y="1374"/>
                    <a:pt x="872" y="1216"/>
                    <a:pt x="793" y="1057"/>
                  </a:cubicBezTo>
                  <a:cubicBezTo>
                    <a:pt x="740" y="925"/>
                    <a:pt x="687" y="767"/>
                    <a:pt x="635" y="635"/>
                  </a:cubicBezTo>
                  <a:cubicBezTo>
                    <a:pt x="582" y="529"/>
                    <a:pt x="555" y="423"/>
                    <a:pt x="529" y="318"/>
                  </a:cubicBezTo>
                  <a:cubicBezTo>
                    <a:pt x="450" y="133"/>
                    <a:pt x="397" y="1"/>
                    <a:pt x="3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26"/>
          <p:cNvGrpSpPr/>
          <p:nvPr/>
        </p:nvGrpSpPr>
        <p:grpSpPr>
          <a:xfrm flipH="1" rot="-3040297">
            <a:off x="1116743" y="358458"/>
            <a:ext cx="1117482" cy="1184429"/>
            <a:chOff x="1437500" y="2029350"/>
            <a:chExt cx="654850" cy="631450"/>
          </a:xfrm>
        </p:grpSpPr>
        <p:sp>
          <p:nvSpPr>
            <p:cNvPr id="1217" name="Google Shape;1217;p26"/>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6"/>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6"/>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 name="Google Shape;1220;p26"/>
          <p:cNvSpPr txBox="1"/>
          <p:nvPr>
            <p:ph type="title"/>
          </p:nvPr>
        </p:nvSpPr>
        <p:spPr>
          <a:xfrm>
            <a:off x="2426400" y="2554138"/>
            <a:ext cx="4596000" cy="6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1221" name="Google Shape;1221;p26"/>
          <p:cNvSpPr txBox="1"/>
          <p:nvPr>
            <p:ph idx="1" type="subTitle"/>
          </p:nvPr>
        </p:nvSpPr>
        <p:spPr>
          <a:xfrm>
            <a:off x="2806075" y="3047863"/>
            <a:ext cx="3836700" cy="6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2" name="Google Shape;1222;p26"/>
          <p:cNvSpPr txBox="1"/>
          <p:nvPr>
            <p:ph hasCustomPrompt="1" idx="2" type="title"/>
          </p:nvPr>
        </p:nvSpPr>
        <p:spPr>
          <a:xfrm>
            <a:off x="4115650" y="1791725"/>
            <a:ext cx="1217400" cy="68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5000">
                <a:solidFill>
                  <a:schemeClr val="lt2"/>
                </a:solidFill>
              </a:defRPr>
            </a:lvl1pPr>
            <a:lvl2pPr lvl="1" rtl="0" algn="ctr">
              <a:spcBef>
                <a:spcPts val="0"/>
              </a:spcBef>
              <a:spcAft>
                <a:spcPts val="0"/>
              </a:spcAft>
              <a:buClr>
                <a:schemeClr val="accent1"/>
              </a:buClr>
              <a:buSzPts val="5000"/>
              <a:buNone/>
              <a:defRPr sz="5000">
                <a:solidFill>
                  <a:schemeClr val="accent1"/>
                </a:solidFill>
              </a:defRPr>
            </a:lvl2pPr>
            <a:lvl3pPr lvl="2" rtl="0" algn="ctr">
              <a:spcBef>
                <a:spcPts val="0"/>
              </a:spcBef>
              <a:spcAft>
                <a:spcPts val="0"/>
              </a:spcAft>
              <a:buClr>
                <a:schemeClr val="accent1"/>
              </a:buClr>
              <a:buSzPts val="5000"/>
              <a:buNone/>
              <a:defRPr sz="5000">
                <a:solidFill>
                  <a:schemeClr val="accent1"/>
                </a:solidFill>
              </a:defRPr>
            </a:lvl3pPr>
            <a:lvl4pPr lvl="3" rtl="0" algn="ctr">
              <a:spcBef>
                <a:spcPts val="0"/>
              </a:spcBef>
              <a:spcAft>
                <a:spcPts val="0"/>
              </a:spcAft>
              <a:buClr>
                <a:schemeClr val="accent1"/>
              </a:buClr>
              <a:buSzPts val="5000"/>
              <a:buNone/>
              <a:defRPr sz="5000">
                <a:solidFill>
                  <a:schemeClr val="accent1"/>
                </a:solidFill>
              </a:defRPr>
            </a:lvl4pPr>
            <a:lvl5pPr lvl="4" rtl="0" algn="ctr">
              <a:spcBef>
                <a:spcPts val="0"/>
              </a:spcBef>
              <a:spcAft>
                <a:spcPts val="0"/>
              </a:spcAft>
              <a:buClr>
                <a:schemeClr val="accent1"/>
              </a:buClr>
              <a:buSzPts val="5000"/>
              <a:buNone/>
              <a:defRPr sz="5000">
                <a:solidFill>
                  <a:schemeClr val="accent1"/>
                </a:solidFill>
              </a:defRPr>
            </a:lvl5pPr>
            <a:lvl6pPr lvl="5" rtl="0" algn="ctr">
              <a:spcBef>
                <a:spcPts val="0"/>
              </a:spcBef>
              <a:spcAft>
                <a:spcPts val="0"/>
              </a:spcAft>
              <a:buClr>
                <a:schemeClr val="accent1"/>
              </a:buClr>
              <a:buSzPts val="5000"/>
              <a:buNone/>
              <a:defRPr sz="5000">
                <a:solidFill>
                  <a:schemeClr val="accent1"/>
                </a:solidFill>
              </a:defRPr>
            </a:lvl6pPr>
            <a:lvl7pPr lvl="6" rtl="0" algn="ctr">
              <a:spcBef>
                <a:spcPts val="0"/>
              </a:spcBef>
              <a:spcAft>
                <a:spcPts val="0"/>
              </a:spcAft>
              <a:buClr>
                <a:schemeClr val="accent1"/>
              </a:buClr>
              <a:buSzPts val="5000"/>
              <a:buNone/>
              <a:defRPr sz="5000">
                <a:solidFill>
                  <a:schemeClr val="accent1"/>
                </a:solidFill>
              </a:defRPr>
            </a:lvl7pPr>
            <a:lvl8pPr lvl="7" rtl="0" algn="ctr">
              <a:spcBef>
                <a:spcPts val="0"/>
              </a:spcBef>
              <a:spcAft>
                <a:spcPts val="0"/>
              </a:spcAft>
              <a:buClr>
                <a:schemeClr val="accent1"/>
              </a:buClr>
              <a:buSzPts val="5000"/>
              <a:buNone/>
              <a:defRPr sz="5000">
                <a:solidFill>
                  <a:schemeClr val="accent1"/>
                </a:solidFill>
              </a:defRPr>
            </a:lvl8pPr>
            <a:lvl9pPr lvl="8" rtl="0" algn="ctr">
              <a:spcBef>
                <a:spcPts val="0"/>
              </a:spcBef>
              <a:spcAft>
                <a:spcPts val="0"/>
              </a:spcAft>
              <a:buClr>
                <a:schemeClr val="accent1"/>
              </a:buClr>
              <a:buSzPts val="5000"/>
              <a:buNone/>
              <a:defRPr sz="5000">
                <a:solidFill>
                  <a:schemeClr val="accent1"/>
                </a:solidFill>
              </a:defRPr>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5_2">
    <p:spTree>
      <p:nvGrpSpPr>
        <p:cNvPr id="1223" name="Shape 1223"/>
        <p:cNvGrpSpPr/>
        <p:nvPr/>
      </p:nvGrpSpPr>
      <p:grpSpPr>
        <a:xfrm>
          <a:off x="0" y="0"/>
          <a:ext cx="0" cy="0"/>
          <a:chOff x="0" y="0"/>
          <a:chExt cx="0" cy="0"/>
        </a:xfrm>
      </p:grpSpPr>
      <p:sp>
        <p:nvSpPr>
          <p:cNvPr id="1224" name="Google Shape;1224;p27"/>
          <p:cNvSpPr txBox="1"/>
          <p:nvPr>
            <p:ph type="title"/>
          </p:nvPr>
        </p:nvSpPr>
        <p:spPr>
          <a:xfrm>
            <a:off x="540000" y="445025"/>
            <a:ext cx="295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p:txBody>
      </p:sp>
      <p:sp>
        <p:nvSpPr>
          <p:cNvPr id="1225" name="Google Shape;1225;p27"/>
          <p:cNvSpPr txBox="1"/>
          <p:nvPr>
            <p:ph idx="1" type="subTitle"/>
          </p:nvPr>
        </p:nvSpPr>
        <p:spPr>
          <a:xfrm>
            <a:off x="3643987" y="29980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226" name="Google Shape;1226;p27"/>
          <p:cNvSpPr txBox="1"/>
          <p:nvPr>
            <p:ph idx="2" type="subTitle"/>
          </p:nvPr>
        </p:nvSpPr>
        <p:spPr>
          <a:xfrm>
            <a:off x="3786487" y="3355075"/>
            <a:ext cx="1583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7" name="Google Shape;1227;p27"/>
          <p:cNvSpPr txBox="1"/>
          <p:nvPr>
            <p:ph idx="3" type="subTitle"/>
          </p:nvPr>
        </p:nvSpPr>
        <p:spPr>
          <a:xfrm>
            <a:off x="808638" y="29980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228" name="Google Shape;1228;p27"/>
          <p:cNvSpPr txBox="1"/>
          <p:nvPr>
            <p:ph idx="4" type="subTitle"/>
          </p:nvPr>
        </p:nvSpPr>
        <p:spPr>
          <a:xfrm>
            <a:off x="951138" y="3355100"/>
            <a:ext cx="1583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9" name="Google Shape;1229;p27"/>
          <p:cNvSpPr txBox="1"/>
          <p:nvPr>
            <p:ph idx="5" type="subTitle"/>
          </p:nvPr>
        </p:nvSpPr>
        <p:spPr>
          <a:xfrm>
            <a:off x="6466644" y="2998075"/>
            <a:ext cx="18687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230" name="Google Shape;1230;p27"/>
          <p:cNvSpPr txBox="1"/>
          <p:nvPr>
            <p:ph idx="6" type="subTitle"/>
          </p:nvPr>
        </p:nvSpPr>
        <p:spPr>
          <a:xfrm>
            <a:off x="6609144" y="3355075"/>
            <a:ext cx="15837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1231" name="Google Shape;1231;p27"/>
          <p:cNvGrpSpPr/>
          <p:nvPr/>
        </p:nvGrpSpPr>
        <p:grpSpPr>
          <a:xfrm rot="-9894787">
            <a:off x="4523373" y="-831778"/>
            <a:ext cx="2267084" cy="2260792"/>
            <a:chOff x="3707000" y="2909675"/>
            <a:chExt cx="1675425" cy="1670775"/>
          </a:xfrm>
        </p:grpSpPr>
        <p:sp>
          <p:nvSpPr>
            <p:cNvPr id="1232" name="Google Shape;1232;p27"/>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27"/>
          <p:cNvGrpSpPr/>
          <p:nvPr/>
        </p:nvGrpSpPr>
        <p:grpSpPr>
          <a:xfrm rot="1471247">
            <a:off x="4436205" y="-726481"/>
            <a:ext cx="4840485" cy="2133373"/>
            <a:chOff x="782275" y="3804550"/>
            <a:chExt cx="4285225" cy="1888650"/>
          </a:xfrm>
        </p:grpSpPr>
        <p:sp>
          <p:nvSpPr>
            <p:cNvPr id="1235" name="Google Shape;1235;p27"/>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2857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7"/>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27"/>
          <p:cNvGrpSpPr/>
          <p:nvPr/>
        </p:nvGrpSpPr>
        <p:grpSpPr>
          <a:xfrm rot="9597900">
            <a:off x="5941798" y="-347592"/>
            <a:ext cx="1675454" cy="1670804"/>
            <a:chOff x="3707000" y="2909675"/>
            <a:chExt cx="1675425" cy="1670775"/>
          </a:xfrm>
        </p:grpSpPr>
        <p:sp>
          <p:nvSpPr>
            <p:cNvPr id="1274" name="Google Shape;1274;p27"/>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276" name="Shape 1276"/>
        <p:cNvGrpSpPr/>
        <p:nvPr/>
      </p:nvGrpSpPr>
      <p:grpSpPr>
        <a:xfrm>
          <a:off x="0" y="0"/>
          <a:ext cx="0" cy="0"/>
          <a:chOff x="0" y="0"/>
          <a:chExt cx="0" cy="0"/>
        </a:xfrm>
      </p:grpSpPr>
      <p:sp>
        <p:nvSpPr>
          <p:cNvPr id="1277" name="Google Shape;1277;p28"/>
          <p:cNvSpPr txBox="1"/>
          <p:nvPr>
            <p:ph type="title"/>
          </p:nvPr>
        </p:nvSpPr>
        <p:spPr>
          <a:xfrm>
            <a:off x="2938205" y="1044638"/>
            <a:ext cx="3267600" cy="716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6000"/>
              <a:buNone/>
              <a:defRPr sz="6000">
                <a:solidFill>
                  <a:schemeClr val="dk1"/>
                </a:solidFill>
              </a:defRPr>
            </a:lvl1pPr>
            <a:lvl2pPr lvl="1"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2pPr>
            <a:lvl3pPr lvl="2"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3pPr>
            <a:lvl4pPr lvl="3"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4pPr>
            <a:lvl5pPr lvl="4"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5pPr>
            <a:lvl6pPr lvl="5"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6pPr>
            <a:lvl7pPr lvl="6"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7pPr>
            <a:lvl8pPr lvl="7"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8pPr>
            <a:lvl9pPr lvl="8" rtl="0" algn="ctr">
              <a:spcBef>
                <a:spcPts val="0"/>
              </a:spcBef>
              <a:spcAft>
                <a:spcPts val="0"/>
              </a:spcAft>
              <a:buClr>
                <a:schemeClr val="lt2"/>
              </a:buClr>
              <a:buSzPts val="2800"/>
              <a:buNone/>
              <a:defRPr>
                <a:solidFill>
                  <a:schemeClr val="lt2"/>
                </a:solidFill>
                <a:latin typeface="Open Sans"/>
                <a:ea typeface="Open Sans"/>
                <a:cs typeface="Open Sans"/>
                <a:sym typeface="Open Sans"/>
              </a:defRPr>
            </a:lvl9pPr>
          </a:lstStyle>
          <a:p/>
        </p:txBody>
      </p:sp>
      <p:sp>
        <p:nvSpPr>
          <p:cNvPr id="1278" name="Google Shape;1278;p28"/>
          <p:cNvSpPr txBox="1"/>
          <p:nvPr>
            <p:ph idx="1" type="subTitle"/>
          </p:nvPr>
        </p:nvSpPr>
        <p:spPr>
          <a:xfrm>
            <a:off x="3005555" y="1703338"/>
            <a:ext cx="3132900" cy="109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79" name="Google Shape;1279;p28"/>
          <p:cNvSpPr txBox="1"/>
          <p:nvPr>
            <p:ph idx="2" type="subTitle"/>
          </p:nvPr>
        </p:nvSpPr>
        <p:spPr>
          <a:xfrm>
            <a:off x="2676905" y="3818963"/>
            <a:ext cx="3790200" cy="2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100">
                <a:latin typeface="Lato"/>
                <a:ea typeface="Lato"/>
                <a:cs typeface="Lato"/>
                <a:sym typeface="Lato"/>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80" name="Google Shape;1280;p28"/>
          <p:cNvSpPr txBox="1"/>
          <p:nvPr/>
        </p:nvSpPr>
        <p:spPr>
          <a:xfrm>
            <a:off x="3027755" y="3208950"/>
            <a:ext cx="30885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CREDITS: This presentation template was created by </a:t>
            </a:r>
            <a:r>
              <a:rPr b="1" lang="en" sz="1100">
                <a:solidFill>
                  <a:schemeClr val="lt1"/>
                </a:solidFill>
                <a:uFill>
                  <a:noFill/>
                </a:uFill>
                <a:latin typeface="Open Sans"/>
                <a:ea typeface="Open Sans"/>
                <a:cs typeface="Open Sans"/>
                <a:sym typeface="Open Sans"/>
                <a:hlinkClick r:id="rId2">
                  <a:extLst>
                    <a:ext uri="{A12FA001-AC4F-418D-AE19-62706E023703}">
                      <ahyp:hlinkClr val="tx"/>
                    </a:ext>
                  </a:extLst>
                </a:hlinkClick>
              </a:rPr>
              <a:t>Slidesgo</a:t>
            </a:r>
            <a:r>
              <a:rPr lang="en" sz="1100">
                <a:solidFill>
                  <a:schemeClr val="lt1"/>
                </a:solidFill>
                <a:latin typeface="Open Sans"/>
                <a:ea typeface="Open Sans"/>
                <a:cs typeface="Open Sans"/>
                <a:sym typeface="Open Sans"/>
              </a:rPr>
              <a:t>, including icons by </a:t>
            </a:r>
            <a:r>
              <a:rPr b="1" lang="en" sz="1100">
                <a:solidFill>
                  <a:schemeClr val="lt1"/>
                </a:solidFill>
                <a:uFill>
                  <a:noFill/>
                </a:uFill>
                <a:latin typeface="Open Sans"/>
                <a:ea typeface="Open Sans"/>
                <a:cs typeface="Open Sans"/>
                <a:sym typeface="Open Sans"/>
                <a:hlinkClick r:id="rId3">
                  <a:extLst>
                    <a:ext uri="{A12FA001-AC4F-418D-AE19-62706E023703}">
                      <ahyp:hlinkClr val="tx"/>
                    </a:ext>
                  </a:extLst>
                </a:hlinkClick>
              </a:rPr>
              <a:t>Flaticon</a:t>
            </a:r>
            <a:r>
              <a:rPr lang="en" sz="1100">
                <a:solidFill>
                  <a:schemeClr val="lt1"/>
                </a:solidFill>
                <a:latin typeface="Open Sans"/>
                <a:ea typeface="Open Sans"/>
                <a:cs typeface="Open Sans"/>
                <a:sym typeface="Open Sans"/>
              </a:rPr>
              <a:t>, infographics &amp; images by </a:t>
            </a:r>
            <a:r>
              <a:rPr b="1" lang="en" sz="1100">
                <a:solidFill>
                  <a:schemeClr val="lt1"/>
                </a:solidFill>
                <a:uFill>
                  <a:noFill/>
                </a:uFill>
                <a:latin typeface="Open Sans"/>
                <a:ea typeface="Open Sans"/>
                <a:cs typeface="Open Sans"/>
                <a:sym typeface="Open Sans"/>
                <a:hlinkClick r:id="rId4">
                  <a:extLst>
                    <a:ext uri="{A12FA001-AC4F-418D-AE19-62706E023703}">
                      <ahyp:hlinkClr val="tx"/>
                    </a:ext>
                  </a:extLst>
                </a:hlinkClick>
              </a:rPr>
              <a:t>Freepik</a:t>
            </a:r>
            <a:endParaRPr b="1" sz="1100">
              <a:solidFill>
                <a:schemeClr val="lt1"/>
              </a:solidFill>
              <a:latin typeface="Open Sans"/>
              <a:ea typeface="Open Sans"/>
              <a:cs typeface="Open Sans"/>
              <a:sym typeface="Open Sans"/>
            </a:endParaRPr>
          </a:p>
        </p:txBody>
      </p:sp>
      <p:grpSp>
        <p:nvGrpSpPr>
          <p:cNvPr id="1281" name="Google Shape;1281;p28"/>
          <p:cNvGrpSpPr/>
          <p:nvPr/>
        </p:nvGrpSpPr>
        <p:grpSpPr>
          <a:xfrm rot="-689709">
            <a:off x="6778446" y="301662"/>
            <a:ext cx="3338792" cy="3094200"/>
            <a:chOff x="3007700" y="238125"/>
            <a:chExt cx="3821775" cy="3541800"/>
          </a:xfrm>
        </p:grpSpPr>
        <p:sp>
          <p:nvSpPr>
            <p:cNvPr id="1282" name="Google Shape;1282;p28"/>
            <p:cNvSpPr/>
            <p:nvPr/>
          </p:nvSpPr>
          <p:spPr>
            <a:xfrm>
              <a:off x="5434375" y="726175"/>
              <a:ext cx="1395100" cy="1796950"/>
            </a:xfrm>
            <a:custGeom>
              <a:rect b="b" l="l" r="r" t="t"/>
              <a:pathLst>
                <a:path extrusionOk="0" h="71878" w="55804">
                  <a:moveTo>
                    <a:pt x="0" y="1"/>
                  </a:moveTo>
                  <a:lnTo>
                    <a:pt x="356" y="2383"/>
                  </a:lnTo>
                  <a:cubicBezTo>
                    <a:pt x="356" y="2383"/>
                    <a:pt x="6846" y="8215"/>
                    <a:pt x="21906" y="10954"/>
                  </a:cubicBezTo>
                  <a:cubicBezTo>
                    <a:pt x="22585" y="11075"/>
                    <a:pt x="23287" y="11128"/>
                    <a:pt x="24005" y="11128"/>
                  </a:cubicBezTo>
                  <a:cubicBezTo>
                    <a:pt x="28554" y="11128"/>
                    <a:pt x="33784" y="9016"/>
                    <a:pt x="38468" y="9016"/>
                  </a:cubicBezTo>
                  <a:cubicBezTo>
                    <a:pt x="42343" y="9016"/>
                    <a:pt x="45843" y="10462"/>
                    <a:pt x="48274" y="15745"/>
                  </a:cubicBezTo>
                  <a:cubicBezTo>
                    <a:pt x="54079" y="28395"/>
                    <a:pt x="44167" y="36610"/>
                    <a:pt x="43482" y="48603"/>
                  </a:cubicBezTo>
                  <a:cubicBezTo>
                    <a:pt x="42798" y="60569"/>
                    <a:pt x="53066" y="71877"/>
                    <a:pt x="53066" y="71877"/>
                  </a:cubicBezTo>
                  <a:lnTo>
                    <a:pt x="55804" y="63307"/>
                  </a:lnTo>
                  <a:cubicBezTo>
                    <a:pt x="55804" y="63307"/>
                    <a:pt x="50327" y="60925"/>
                    <a:pt x="45864" y="50657"/>
                  </a:cubicBezTo>
                  <a:cubicBezTo>
                    <a:pt x="42524" y="42908"/>
                    <a:pt x="52381" y="35597"/>
                    <a:pt x="51341" y="21906"/>
                  </a:cubicBezTo>
                  <a:cubicBezTo>
                    <a:pt x="50521" y="10828"/>
                    <a:pt x="42961" y="6921"/>
                    <a:pt x="32678" y="6921"/>
                  </a:cubicBezTo>
                  <a:cubicBezTo>
                    <a:pt x="30253" y="6921"/>
                    <a:pt x="27675" y="7139"/>
                    <a:pt x="25000" y="7531"/>
                  </a:cubicBezTo>
                  <a:cubicBezTo>
                    <a:pt x="23640" y="7730"/>
                    <a:pt x="22310" y="7819"/>
                    <a:pt x="21016" y="7819"/>
                  </a:cubicBezTo>
                  <a:cubicBezTo>
                    <a:pt x="8936" y="7819"/>
                    <a:pt x="1"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8"/>
            <p:cNvSpPr/>
            <p:nvPr/>
          </p:nvSpPr>
          <p:spPr>
            <a:xfrm>
              <a:off x="3206225" y="1764625"/>
              <a:ext cx="904275" cy="2015300"/>
            </a:xfrm>
            <a:custGeom>
              <a:rect b="b" l="l" r="r" t="t"/>
              <a:pathLst>
                <a:path extrusionOk="0" h="80612" w="36171">
                  <a:moveTo>
                    <a:pt x="7366" y="1"/>
                  </a:moveTo>
                  <a:cubicBezTo>
                    <a:pt x="7366" y="1"/>
                    <a:pt x="0" y="10953"/>
                    <a:pt x="110" y="21632"/>
                  </a:cubicBezTo>
                  <a:cubicBezTo>
                    <a:pt x="247" y="32338"/>
                    <a:pt x="11774" y="42661"/>
                    <a:pt x="19523" y="50109"/>
                  </a:cubicBezTo>
                  <a:cubicBezTo>
                    <a:pt x="27272" y="57556"/>
                    <a:pt x="30503" y="74122"/>
                    <a:pt x="26998" y="80611"/>
                  </a:cubicBezTo>
                  <a:cubicBezTo>
                    <a:pt x="33405" y="75847"/>
                    <a:pt x="36171" y="72726"/>
                    <a:pt x="36171" y="72726"/>
                  </a:cubicBezTo>
                  <a:cubicBezTo>
                    <a:pt x="36171" y="72726"/>
                    <a:pt x="34802" y="58104"/>
                    <a:pt x="19742" y="48411"/>
                  </a:cubicBezTo>
                  <a:cubicBezTo>
                    <a:pt x="4655" y="38718"/>
                    <a:pt x="1068" y="23822"/>
                    <a:pt x="1917" y="18072"/>
                  </a:cubicBezTo>
                  <a:cubicBezTo>
                    <a:pt x="3560" y="6901"/>
                    <a:pt x="8707" y="1287"/>
                    <a:pt x="8707" y="1287"/>
                  </a:cubicBezTo>
                  <a:lnTo>
                    <a:pt x="7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8"/>
            <p:cNvSpPr/>
            <p:nvPr/>
          </p:nvSpPr>
          <p:spPr>
            <a:xfrm>
              <a:off x="3007700" y="1754350"/>
              <a:ext cx="511375" cy="1775025"/>
            </a:xfrm>
            <a:custGeom>
              <a:rect b="b" l="l" r="r" t="t"/>
              <a:pathLst>
                <a:path extrusionOk="0" h="71001" w="20455">
                  <a:moveTo>
                    <a:pt x="16840" y="1"/>
                  </a:moveTo>
                  <a:cubicBezTo>
                    <a:pt x="16840" y="1"/>
                    <a:pt x="19058" y="13336"/>
                    <a:pt x="12350" y="23604"/>
                  </a:cubicBezTo>
                  <a:cubicBezTo>
                    <a:pt x="5641" y="33872"/>
                    <a:pt x="1" y="43866"/>
                    <a:pt x="4710" y="56489"/>
                  </a:cubicBezTo>
                  <a:cubicBezTo>
                    <a:pt x="9447" y="69084"/>
                    <a:pt x="19907" y="71001"/>
                    <a:pt x="19907" y="71001"/>
                  </a:cubicBezTo>
                  <a:lnTo>
                    <a:pt x="18483" y="62567"/>
                  </a:lnTo>
                  <a:cubicBezTo>
                    <a:pt x="18483" y="62567"/>
                    <a:pt x="18371" y="62578"/>
                    <a:pt x="18168" y="62578"/>
                  </a:cubicBezTo>
                  <a:cubicBezTo>
                    <a:pt x="16473" y="62578"/>
                    <a:pt x="8413" y="61836"/>
                    <a:pt x="5723" y="47973"/>
                  </a:cubicBezTo>
                  <a:cubicBezTo>
                    <a:pt x="2711" y="32475"/>
                    <a:pt x="15142" y="26342"/>
                    <a:pt x="17798" y="18374"/>
                  </a:cubicBezTo>
                  <a:cubicBezTo>
                    <a:pt x="20454" y="10433"/>
                    <a:pt x="18510" y="548"/>
                    <a:pt x="18510" y="548"/>
                  </a:cubicBezTo>
                  <a:lnTo>
                    <a:pt x="168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8"/>
            <p:cNvSpPr/>
            <p:nvPr/>
          </p:nvSpPr>
          <p:spPr>
            <a:xfrm>
              <a:off x="3556025" y="813200"/>
              <a:ext cx="664000" cy="392275"/>
            </a:xfrm>
            <a:custGeom>
              <a:rect b="b" l="l" r="r" t="t"/>
              <a:pathLst>
                <a:path extrusionOk="0" h="15691" w="26560">
                  <a:moveTo>
                    <a:pt x="3304" y="1"/>
                  </a:moveTo>
                  <a:cubicBezTo>
                    <a:pt x="2299" y="1"/>
                    <a:pt x="1192" y="62"/>
                    <a:pt x="0" y="216"/>
                  </a:cubicBezTo>
                  <a:cubicBezTo>
                    <a:pt x="1889" y="2297"/>
                    <a:pt x="3587" y="5556"/>
                    <a:pt x="5394" y="9033"/>
                  </a:cubicBezTo>
                  <a:cubicBezTo>
                    <a:pt x="6386" y="9446"/>
                    <a:pt x="7469" y="9555"/>
                    <a:pt x="8338" y="9555"/>
                  </a:cubicBezTo>
                  <a:cubicBezTo>
                    <a:pt x="9315" y="9555"/>
                    <a:pt x="10021" y="9417"/>
                    <a:pt x="10022" y="9417"/>
                  </a:cubicBezTo>
                  <a:lnTo>
                    <a:pt x="10022" y="9417"/>
                  </a:lnTo>
                  <a:lnTo>
                    <a:pt x="7174" y="10895"/>
                  </a:lnTo>
                  <a:cubicBezTo>
                    <a:pt x="7174" y="10895"/>
                    <a:pt x="7968" y="11881"/>
                    <a:pt x="9200" y="13168"/>
                  </a:cubicBezTo>
                  <a:cubicBezTo>
                    <a:pt x="9913" y="13593"/>
                    <a:pt x="10982" y="13729"/>
                    <a:pt x="12058" y="13729"/>
                  </a:cubicBezTo>
                  <a:cubicBezTo>
                    <a:pt x="13960" y="13729"/>
                    <a:pt x="15881" y="13305"/>
                    <a:pt x="15881" y="13305"/>
                  </a:cubicBezTo>
                  <a:lnTo>
                    <a:pt x="15881" y="13305"/>
                  </a:lnTo>
                  <a:cubicBezTo>
                    <a:pt x="15881" y="13305"/>
                    <a:pt x="15142" y="14510"/>
                    <a:pt x="12951" y="15085"/>
                  </a:cubicBezTo>
                  <a:cubicBezTo>
                    <a:pt x="14601" y="15544"/>
                    <a:pt x="16860" y="15690"/>
                    <a:pt x="19063" y="15690"/>
                  </a:cubicBezTo>
                  <a:cubicBezTo>
                    <a:pt x="22895" y="15690"/>
                    <a:pt x="26560" y="15249"/>
                    <a:pt x="26560" y="15249"/>
                  </a:cubicBezTo>
                  <a:cubicBezTo>
                    <a:pt x="24260" y="7035"/>
                    <a:pt x="19277" y="3804"/>
                    <a:pt x="19277" y="3803"/>
                  </a:cubicBezTo>
                  <a:lnTo>
                    <a:pt x="19277" y="3803"/>
                  </a:lnTo>
                  <a:lnTo>
                    <a:pt x="20427" y="8184"/>
                  </a:lnTo>
                  <a:cubicBezTo>
                    <a:pt x="20427" y="8184"/>
                    <a:pt x="18647" y="5227"/>
                    <a:pt x="17634" y="3283"/>
                  </a:cubicBezTo>
                  <a:cubicBezTo>
                    <a:pt x="15607" y="1558"/>
                    <a:pt x="11664" y="846"/>
                    <a:pt x="11664" y="846"/>
                  </a:cubicBezTo>
                  <a:lnTo>
                    <a:pt x="11582" y="3913"/>
                  </a:lnTo>
                  <a:lnTo>
                    <a:pt x="9447" y="874"/>
                  </a:lnTo>
                  <a:cubicBezTo>
                    <a:pt x="9447" y="874"/>
                    <a:pt x="7101" y="1"/>
                    <a:pt x="33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8"/>
            <p:cNvSpPr/>
            <p:nvPr/>
          </p:nvSpPr>
          <p:spPr>
            <a:xfrm>
              <a:off x="4391150" y="329150"/>
              <a:ext cx="324500" cy="737275"/>
            </a:xfrm>
            <a:custGeom>
              <a:rect b="b" l="l" r="r" t="t"/>
              <a:pathLst>
                <a:path extrusionOk="0" h="29491" w="12980">
                  <a:moveTo>
                    <a:pt x="7256" y="1"/>
                  </a:moveTo>
                  <a:cubicBezTo>
                    <a:pt x="6325" y="2547"/>
                    <a:pt x="4244" y="5450"/>
                    <a:pt x="2027" y="8516"/>
                  </a:cubicBezTo>
                  <a:cubicBezTo>
                    <a:pt x="2218" y="10707"/>
                    <a:pt x="3724" y="12678"/>
                    <a:pt x="3724" y="12678"/>
                  </a:cubicBezTo>
                  <a:lnTo>
                    <a:pt x="1232" y="10871"/>
                  </a:lnTo>
                  <a:cubicBezTo>
                    <a:pt x="1232" y="10871"/>
                    <a:pt x="740" y="11994"/>
                    <a:pt x="137" y="13609"/>
                  </a:cubicBezTo>
                  <a:cubicBezTo>
                    <a:pt x="0" y="15827"/>
                    <a:pt x="2957" y="19414"/>
                    <a:pt x="2957" y="19414"/>
                  </a:cubicBezTo>
                  <a:cubicBezTo>
                    <a:pt x="2957" y="19414"/>
                    <a:pt x="1588" y="19305"/>
                    <a:pt x="137" y="17689"/>
                  </a:cubicBezTo>
                  <a:lnTo>
                    <a:pt x="137" y="17689"/>
                  </a:lnTo>
                  <a:cubicBezTo>
                    <a:pt x="1041" y="22125"/>
                    <a:pt x="5969" y="29491"/>
                    <a:pt x="5969" y="29491"/>
                  </a:cubicBezTo>
                  <a:cubicBezTo>
                    <a:pt x="12048" y="23905"/>
                    <a:pt x="12623" y="18182"/>
                    <a:pt x="12623" y="18182"/>
                  </a:cubicBezTo>
                  <a:lnTo>
                    <a:pt x="12623" y="18182"/>
                  </a:lnTo>
                  <a:lnTo>
                    <a:pt x="9365" y="21112"/>
                  </a:lnTo>
                  <a:cubicBezTo>
                    <a:pt x="9365" y="21112"/>
                    <a:pt x="11117" y="18264"/>
                    <a:pt x="12349" y="16539"/>
                  </a:cubicBezTo>
                  <a:cubicBezTo>
                    <a:pt x="12979" y="14047"/>
                    <a:pt x="11856" y="10324"/>
                    <a:pt x="11856" y="10324"/>
                  </a:cubicBezTo>
                  <a:lnTo>
                    <a:pt x="9173" y="11610"/>
                  </a:lnTo>
                  <a:lnTo>
                    <a:pt x="10871" y="8434"/>
                  </a:lnTo>
                  <a:cubicBezTo>
                    <a:pt x="10871" y="8434"/>
                    <a:pt x="10405" y="4601"/>
                    <a:pt x="72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8"/>
            <p:cNvSpPr/>
            <p:nvPr/>
          </p:nvSpPr>
          <p:spPr>
            <a:xfrm>
              <a:off x="3175400" y="477700"/>
              <a:ext cx="2464350" cy="1532950"/>
            </a:xfrm>
            <a:custGeom>
              <a:rect b="b" l="l" r="r" t="t"/>
              <a:pathLst>
                <a:path extrusionOk="0" h="61318" w="98574">
                  <a:moveTo>
                    <a:pt x="96876" y="0"/>
                  </a:moveTo>
                  <a:lnTo>
                    <a:pt x="96876" y="0"/>
                  </a:lnTo>
                  <a:cubicBezTo>
                    <a:pt x="62294" y="3095"/>
                    <a:pt x="62650" y="9255"/>
                    <a:pt x="50657" y="29791"/>
                  </a:cubicBezTo>
                  <a:cubicBezTo>
                    <a:pt x="46213" y="29239"/>
                    <a:pt x="42193" y="28986"/>
                    <a:pt x="38548" y="28986"/>
                  </a:cubicBezTo>
                  <a:cubicBezTo>
                    <a:pt x="12726" y="28986"/>
                    <a:pt x="5712" y="41702"/>
                    <a:pt x="1" y="51012"/>
                  </a:cubicBezTo>
                  <a:cubicBezTo>
                    <a:pt x="8595" y="59824"/>
                    <a:pt x="15874" y="61318"/>
                    <a:pt x="19824" y="61318"/>
                  </a:cubicBezTo>
                  <a:cubicBezTo>
                    <a:pt x="21851" y="61318"/>
                    <a:pt x="23001" y="60924"/>
                    <a:pt x="23001" y="60924"/>
                  </a:cubicBezTo>
                  <a:lnTo>
                    <a:pt x="13363" y="52025"/>
                  </a:lnTo>
                  <a:cubicBezTo>
                    <a:pt x="13363" y="52025"/>
                    <a:pt x="14376" y="47233"/>
                    <a:pt x="23275" y="40388"/>
                  </a:cubicBezTo>
                  <a:cubicBezTo>
                    <a:pt x="28219" y="36585"/>
                    <a:pt x="37388" y="35740"/>
                    <a:pt x="44562" y="35740"/>
                  </a:cubicBezTo>
                  <a:cubicBezTo>
                    <a:pt x="50302" y="35740"/>
                    <a:pt x="54764" y="36281"/>
                    <a:pt x="54764" y="36281"/>
                  </a:cubicBezTo>
                  <a:cubicBezTo>
                    <a:pt x="54764" y="36281"/>
                    <a:pt x="57173" y="30449"/>
                    <a:pt x="67523" y="20208"/>
                  </a:cubicBezTo>
                  <a:cubicBezTo>
                    <a:pt x="71219" y="16551"/>
                    <a:pt x="75762" y="15374"/>
                    <a:pt x="80080" y="15374"/>
                  </a:cubicBezTo>
                  <a:cubicBezTo>
                    <a:pt x="87888" y="15374"/>
                    <a:pt x="94960" y="19222"/>
                    <a:pt x="94960" y="19222"/>
                  </a:cubicBezTo>
                  <a:cubicBezTo>
                    <a:pt x="94960" y="19222"/>
                    <a:pt x="98574" y="8899"/>
                    <a:pt x="96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8"/>
            <p:cNvSpPr/>
            <p:nvPr/>
          </p:nvSpPr>
          <p:spPr>
            <a:xfrm>
              <a:off x="3295200" y="616550"/>
              <a:ext cx="2344550" cy="1467075"/>
            </a:xfrm>
            <a:custGeom>
              <a:rect b="b" l="l" r="r" t="t"/>
              <a:pathLst>
                <a:path extrusionOk="0" h="58683" w="93782">
                  <a:moveTo>
                    <a:pt x="76122" y="13829"/>
                  </a:moveTo>
                  <a:cubicBezTo>
                    <a:pt x="78489" y="13829"/>
                    <a:pt x="80091" y="14298"/>
                    <a:pt x="80091" y="14298"/>
                  </a:cubicBezTo>
                  <a:cubicBezTo>
                    <a:pt x="80091" y="14298"/>
                    <a:pt x="80447" y="24237"/>
                    <a:pt x="74971" y="27989"/>
                  </a:cubicBezTo>
                  <a:cubicBezTo>
                    <a:pt x="73023" y="29333"/>
                    <a:pt x="70556" y="29766"/>
                    <a:pt x="68185" y="29766"/>
                  </a:cubicBezTo>
                  <a:cubicBezTo>
                    <a:pt x="63890" y="29766"/>
                    <a:pt x="59911" y="28345"/>
                    <a:pt x="59911" y="28345"/>
                  </a:cubicBezTo>
                  <a:cubicBezTo>
                    <a:pt x="59911" y="28345"/>
                    <a:pt x="62649" y="18761"/>
                    <a:pt x="68454" y="15667"/>
                  </a:cubicBezTo>
                  <a:cubicBezTo>
                    <a:pt x="71222" y="14212"/>
                    <a:pt x="73984" y="13829"/>
                    <a:pt x="76122" y="13829"/>
                  </a:cubicBezTo>
                  <a:close/>
                  <a:moveTo>
                    <a:pt x="28672" y="35237"/>
                  </a:moveTo>
                  <a:cubicBezTo>
                    <a:pt x="33980" y="35237"/>
                    <a:pt x="39430" y="37764"/>
                    <a:pt x="39430" y="37764"/>
                  </a:cubicBezTo>
                  <a:cubicBezTo>
                    <a:pt x="39430" y="37764"/>
                    <a:pt x="35870" y="46499"/>
                    <a:pt x="29436" y="48196"/>
                  </a:cubicBezTo>
                  <a:cubicBezTo>
                    <a:pt x="28646" y="48402"/>
                    <a:pt x="27842" y="48492"/>
                    <a:pt x="27038" y="48492"/>
                  </a:cubicBezTo>
                  <a:cubicBezTo>
                    <a:pt x="21319" y="48492"/>
                    <a:pt x="15635" y="43925"/>
                    <a:pt x="15635" y="43925"/>
                  </a:cubicBezTo>
                  <a:cubicBezTo>
                    <a:pt x="15635" y="43925"/>
                    <a:pt x="18127" y="38394"/>
                    <a:pt x="24261" y="35984"/>
                  </a:cubicBezTo>
                  <a:cubicBezTo>
                    <a:pt x="25631" y="35446"/>
                    <a:pt x="27145" y="35237"/>
                    <a:pt x="28672" y="35237"/>
                  </a:cubicBezTo>
                  <a:close/>
                  <a:moveTo>
                    <a:pt x="85999" y="1"/>
                  </a:moveTo>
                  <a:cubicBezTo>
                    <a:pt x="79235" y="1"/>
                    <a:pt x="69613" y="619"/>
                    <a:pt x="63662" y="3701"/>
                  </a:cubicBezTo>
                  <a:cubicBezTo>
                    <a:pt x="53750" y="8822"/>
                    <a:pt x="47590" y="25607"/>
                    <a:pt x="47590" y="25607"/>
                  </a:cubicBezTo>
                  <a:cubicBezTo>
                    <a:pt x="47590" y="25607"/>
                    <a:pt x="43207" y="24996"/>
                    <a:pt x="36947" y="24996"/>
                  </a:cubicBezTo>
                  <a:cubicBezTo>
                    <a:pt x="31731" y="24996"/>
                    <a:pt x="25211" y="25420"/>
                    <a:pt x="18839" y="26976"/>
                  </a:cubicBezTo>
                  <a:cubicBezTo>
                    <a:pt x="4792" y="30398"/>
                    <a:pt x="1" y="47156"/>
                    <a:pt x="1" y="47156"/>
                  </a:cubicBezTo>
                  <a:cubicBezTo>
                    <a:pt x="6419" y="55056"/>
                    <a:pt x="16756" y="58682"/>
                    <a:pt x="25749" y="58682"/>
                  </a:cubicBezTo>
                  <a:cubicBezTo>
                    <a:pt x="29223" y="58682"/>
                    <a:pt x="32498" y="58141"/>
                    <a:pt x="35268" y="57095"/>
                  </a:cubicBezTo>
                  <a:cubicBezTo>
                    <a:pt x="45180" y="53317"/>
                    <a:pt x="52025" y="36203"/>
                    <a:pt x="52025" y="36203"/>
                  </a:cubicBezTo>
                  <a:cubicBezTo>
                    <a:pt x="52025" y="36203"/>
                    <a:pt x="60229" y="37618"/>
                    <a:pt x="68792" y="37618"/>
                  </a:cubicBezTo>
                  <a:cubicBezTo>
                    <a:pt x="74221" y="37618"/>
                    <a:pt x="79795" y="37049"/>
                    <a:pt x="83514" y="35190"/>
                  </a:cubicBezTo>
                  <a:cubicBezTo>
                    <a:pt x="93097" y="30398"/>
                    <a:pt x="93782" y="279"/>
                    <a:pt x="93782" y="279"/>
                  </a:cubicBezTo>
                  <a:cubicBezTo>
                    <a:pt x="93782" y="279"/>
                    <a:pt x="90532" y="1"/>
                    <a:pt x="859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8"/>
            <p:cNvSpPr/>
            <p:nvPr/>
          </p:nvSpPr>
          <p:spPr>
            <a:xfrm>
              <a:off x="3355450" y="687350"/>
              <a:ext cx="2232975" cy="1335525"/>
            </a:xfrm>
            <a:custGeom>
              <a:rect b="b" l="l" r="r" t="t"/>
              <a:pathLst>
                <a:path extrusionOk="0" h="53421" w="89319">
                  <a:moveTo>
                    <a:pt x="73712" y="10997"/>
                  </a:moveTo>
                  <a:cubicBezTo>
                    <a:pt x="76079" y="10997"/>
                    <a:pt x="77681" y="11466"/>
                    <a:pt x="77681" y="11466"/>
                  </a:cubicBezTo>
                  <a:cubicBezTo>
                    <a:pt x="77681" y="11466"/>
                    <a:pt x="78037" y="21405"/>
                    <a:pt x="72561" y="25157"/>
                  </a:cubicBezTo>
                  <a:cubicBezTo>
                    <a:pt x="70613" y="26501"/>
                    <a:pt x="68146" y="26934"/>
                    <a:pt x="65775" y="26934"/>
                  </a:cubicBezTo>
                  <a:cubicBezTo>
                    <a:pt x="61480" y="26934"/>
                    <a:pt x="57501" y="25513"/>
                    <a:pt x="57501" y="25513"/>
                  </a:cubicBezTo>
                  <a:cubicBezTo>
                    <a:pt x="57501" y="25513"/>
                    <a:pt x="60239" y="15929"/>
                    <a:pt x="66044" y="12835"/>
                  </a:cubicBezTo>
                  <a:cubicBezTo>
                    <a:pt x="68812" y="11380"/>
                    <a:pt x="71574" y="10997"/>
                    <a:pt x="73712" y="10997"/>
                  </a:cubicBezTo>
                  <a:close/>
                  <a:moveTo>
                    <a:pt x="26262" y="32405"/>
                  </a:moveTo>
                  <a:cubicBezTo>
                    <a:pt x="31570" y="32405"/>
                    <a:pt x="37020" y="34932"/>
                    <a:pt x="37020" y="34932"/>
                  </a:cubicBezTo>
                  <a:cubicBezTo>
                    <a:pt x="37020" y="34932"/>
                    <a:pt x="33460" y="43667"/>
                    <a:pt x="27026" y="45364"/>
                  </a:cubicBezTo>
                  <a:cubicBezTo>
                    <a:pt x="26236" y="45570"/>
                    <a:pt x="25432" y="45660"/>
                    <a:pt x="24628" y="45660"/>
                  </a:cubicBezTo>
                  <a:cubicBezTo>
                    <a:pt x="18909" y="45660"/>
                    <a:pt x="13225" y="41093"/>
                    <a:pt x="13225" y="41093"/>
                  </a:cubicBezTo>
                  <a:cubicBezTo>
                    <a:pt x="13225" y="41093"/>
                    <a:pt x="15717" y="35562"/>
                    <a:pt x="21851" y="33152"/>
                  </a:cubicBezTo>
                  <a:cubicBezTo>
                    <a:pt x="23221" y="32614"/>
                    <a:pt x="24735" y="32405"/>
                    <a:pt x="26262" y="32405"/>
                  </a:cubicBezTo>
                  <a:close/>
                  <a:moveTo>
                    <a:pt x="81367" y="0"/>
                  </a:moveTo>
                  <a:cubicBezTo>
                    <a:pt x="77264" y="0"/>
                    <a:pt x="71534" y="513"/>
                    <a:pt x="65031" y="2567"/>
                  </a:cubicBezTo>
                  <a:cubicBezTo>
                    <a:pt x="52025" y="6674"/>
                    <a:pt x="45864" y="24472"/>
                    <a:pt x="45864" y="24472"/>
                  </a:cubicBezTo>
                  <a:cubicBezTo>
                    <a:pt x="45864" y="24472"/>
                    <a:pt x="42248" y="24001"/>
                    <a:pt x="36975" y="24001"/>
                  </a:cubicBezTo>
                  <a:cubicBezTo>
                    <a:pt x="31245" y="24001"/>
                    <a:pt x="23559" y="24557"/>
                    <a:pt x="16429" y="26882"/>
                  </a:cubicBezTo>
                  <a:cubicBezTo>
                    <a:pt x="2738" y="31318"/>
                    <a:pt x="0" y="43639"/>
                    <a:pt x="0" y="43639"/>
                  </a:cubicBezTo>
                  <a:cubicBezTo>
                    <a:pt x="2601" y="48284"/>
                    <a:pt x="13100" y="53421"/>
                    <a:pt x="23529" y="53421"/>
                  </a:cubicBezTo>
                  <a:cubicBezTo>
                    <a:pt x="25397" y="53421"/>
                    <a:pt x="27262" y="53256"/>
                    <a:pt x="29079" y="52894"/>
                  </a:cubicBezTo>
                  <a:cubicBezTo>
                    <a:pt x="41072" y="50485"/>
                    <a:pt x="48602" y="31318"/>
                    <a:pt x="48602" y="31318"/>
                  </a:cubicBezTo>
                  <a:cubicBezTo>
                    <a:pt x="48602" y="31318"/>
                    <a:pt x="56296" y="32502"/>
                    <a:pt x="64515" y="32502"/>
                  </a:cubicBezTo>
                  <a:cubicBezTo>
                    <a:pt x="70269" y="32502"/>
                    <a:pt x="76280" y="31922"/>
                    <a:pt x="80091" y="29948"/>
                  </a:cubicBezTo>
                  <a:cubicBezTo>
                    <a:pt x="89318" y="25157"/>
                    <a:pt x="87949" y="513"/>
                    <a:pt x="87949" y="513"/>
                  </a:cubicBezTo>
                  <a:cubicBezTo>
                    <a:pt x="87949" y="513"/>
                    <a:pt x="85471" y="0"/>
                    <a:pt x="81367" y="0"/>
                  </a:cubicBezTo>
                  <a:close/>
                </a:path>
              </a:pathLst>
            </a:custGeom>
            <a:solidFill>
              <a:srgbClr val="E9A5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8"/>
            <p:cNvSpPr/>
            <p:nvPr/>
          </p:nvSpPr>
          <p:spPr>
            <a:xfrm>
              <a:off x="3688825" y="1564750"/>
              <a:ext cx="624975" cy="326625"/>
            </a:xfrm>
            <a:custGeom>
              <a:rect b="b" l="l" r="r" t="t"/>
              <a:pathLst>
                <a:path extrusionOk="0" h="13065" w="24999">
                  <a:moveTo>
                    <a:pt x="23630" y="0"/>
                  </a:moveTo>
                  <a:cubicBezTo>
                    <a:pt x="23630" y="1"/>
                    <a:pt x="20426" y="7831"/>
                    <a:pt x="14074" y="10159"/>
                  </a:cubicBezTo>
                  <a:cubicBezTo>
                    <a:pt x="13087" y="10520"/>
                    <a:pt x="12067" y="10673"/>
                    <a:pt x="11048" y="10673"/>
                  </a:cubicBezTo>
                  <a:cubicBezTo>
                    <a:pt x="5508" y="10673"/>
                    <a:pt x="0" y="6161"/>
                    <a:pt x="0" y="6161"/>
                  </a:cubicBezTo>
                  <a:lnTo>
                    <a:pt x="0" y="6161"/>
                  </a:lnTo>
                  <a:cubicBezTo>
                    <a:pt x="0" y="6161"/>
                    <a:pt x="3994" y="13064"/>
                    <a:pt x="11718" y="13064"/>
                  </a:cubicBezTo>
                  <a:cubicBezTo>
                    <a:pt x="12764" y="13064"/>
                    <a:pt x="13878" y="12938"/>
                    <a:pt x="15060" y="12650"/>
                  </a:cubicBezTo>
                  <a:cubicBezTo>
                    <a:pt x="24999" y="10268"/>
                    <a:pt x="23630" y="1"/>
                    <a:pt x="23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8"/>
            <p:cNvSpPr/>
            <p:nvPr/>
          </p:nvSpPr>
          <p:spPr>
            <a:xfrm>
              <a:off x="4792975" y="974000"/>
              <a:ext cx="616100" cy="437725"/>
            </a:xfrm>
            <a:custGeom>
              <a:rect b="b" l="l" r="r" t="t"/>
              <a:pathLst>
                <a:path extrusionOk="0" h="17509" w="24644">
                  <a:moveTo>
                    <a:pt x="20180" y="0"/>
                  </a:moveTo>
                  <a:cubicBezTo>
                    <a:pt x="20180" y="1"/>
                    <a:pt x="20536" y="8571"/>
                    <a:pt x="16183" y="12760"/>
                  </a:cubicBezTo>
                  <a:cubicBezTo>
                    <a:pt x="13968" y="14898"/>
                    <a:pt x="10967" y="15543"/>
                    <a:pt x="8150" y="15543"/>
                  </a:cubicBezTo>
                  <a:cubicBezTo>
                    <a:pt x="3861" y="15543"/>
                    <a:pt x="1" y="14047"/>
                    <a:pt x="0" y="14047"/>
                  </a:cubicBezTo>
                  <a:lnTo>
                    <a:pt x="0" y="14047"/>
                  </a:lnTo>
                  <a:cubicBezTo>
                    <a:pt x="1" y="14047"/>
                    <a:pt x="5112" y="17508"/>
                    <a:pt x="10803" y="17508"/>
                  </a:cubicBezTo>
                  <a:cubicBezTo>
                    <a:pt x="12903" y="17508"/>
                    <a:pt x="15083" y="17036"/>
                    <a:pt x="17114" y="15744"/>
                  </a:cubicBezTo>
                  <a:cubicBezTo>
                    <a:pt x="24643" y="10953"/>
                    <a:pt x="20181" y="1"/>
                    <a:pt x="20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8"/>
            <p:cNvSpPr/>
            <p:nvPr/>
          </p:nvSpPr>
          <p:spPr>
            <a:xfrm>
              <a:off x="4792975" y="819975"/>
              <a:ext cx="590075" cy="505200"/>
            </a:xfrm>
            <a:custGeom>
              <a:rect b="b" l="l" r="r" t="t"/>
              <a:pathLst>
                <a:path extrusionOk="0" h="20208" w="23603">
                  <a:moveTo>
                    <a:pt x="22234" y="0"/>
                  </a:moveTo>
                  <a:lnTo>
                    <a:pt x="22234" y="0"/>
                  </a:lnTo>
                  <a:cubicBezTo>
                    <a:pt x="20180" y="1725"/>
                    <a:pt x="14019" y="3423"/>
                    <a:pt x="14019" y="3423"/>
                  </a:cubicBezTo>
                  <a:cubicBezTo>
                    <a:pt x="14019" y="3423"/>
                    <a:pt x="14375" y="3094"/>
                    <a:pt x="16073" y="356"/>
                  </a:cubicBezTo>
                  <a:lnTo>
                    <a:pt x="16073" y="356"/>
                  </a:lnTo>
                  <a:cubicBezTo>
                    <a:pt x="11637" y="1725"/>
                    <a:pt x="7859" y="6517"/>
                    <a:pt x="7859" y="6517"/>
                  </a:cubicBezTo>
                  <a:cubicBezTo>
                    <a:pt x="7859" y="6517"/>
                    <a:pt x="8543" y="4463"/>
                    <a:pt x="9228" y="2054"/>
                  </a:cubicBezTo>
                  <a:lnTo>
                    <a:pt x="9228" y="2054"/>
                  </a:lnTo>
                  <a:cubicBezTo>
                    <a:pt x="4107" y="4463"/>
                    <a:pt x="2738" y="9940"/>
                    <a:pt x="2738" y="9940"/>
                  </a:cubicBezTo>
                  <a:cubicBezTo>
                    <a:pt x="2738" y="9940"/>
                    <a:pt x="2738" y="8571"/>
                    <a:pt x="2054" y="5148"/>
                  </a:cubicBezTo>
                  <a:cubicBezTo>
                    <a:pt x="329" y="11309"/>
                    <a:pt x="0" y="20208"/>
                    <a:pt x="0" y="20208"/>
                  </a:cubicBezTo>
                  <a:cubicBezTo>
                    <a:pt x="0" y="20208"/>
                    <a:pt x="2574" y="11802"/>
                    <a:pt x="7585" y="8105"/>
                  </a:cubicBezTo>
                  <a:cubicBezTo>
                    <a:pt x="10181" y="6214"/>
                    <a:pt x="13447" y="5756"/>
                    <a:pt x="16003" y="5756"/>
                  </a:cubicBezTo>
                  <a:cubicBezTo>
                    <a:pt x="18405" y="5756"/>
                    <a:pt x="20180" y="6161"/>
                    <a:pt x="20180" y="6161"/>
                  </a:cubicBezTo>
                  <a:lnTo>
                    <a:pt x="23603" y="1725"/>
                  </a:lnTo>
                  <a:lnTo>
                    <a:pt x="19496" y="4463"/>
                  </a:lnTo>
                  <a:cubicBezTo>
                    <a:pt x="19496" y="4463"/>
                    <a:pt x="21549" y="3094"/>
                    <a:pt x="22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8"/>
            <p:cNvSpPr/>
            <p:nvPr/>
          </p:nvSpPr>
          <p:spPr>
            <a:xfrm>
              <a:off x="3537525" y="1353900"/>
              <a:ext cx="744800" cy="362825"/>
            </a:xfrm>
            <a:custGeom>
              <a:rect b="b" l="l" r="r" t="t"/>
              <a:pathLst>
                <a:path extrusionOk="0" h="14513" w="29792">
                  <a:moveTo>
                    <a:pt x="16950" y="1"/>
                  </a:moveTo>
                  <a:lnTo>
                    <a:pt x="16950" y="1"/>
                  </a:lnTo>
                  <a:cubicBezTo>
                    <a:pt x="19113" y="2739"/>
                    <a:pt x="20153" y="3615"/>
                    <a:pt x="20153" y="3615"/>
                  </a:cubicBezTo>
                  <a:cubicBezTo>
                    <a:pt x="20153" y="3615"/>
                    <a:pt x="17835" y="2474"/>
                    <a:pt x="14749" y="2474"/>
                  </a:cubicBezTo>
                  <a:cubicBezTo>
                    <a:pt x="13274" y="2474"/>
                    <a:pt x="11624" y="2735"/>
                    <a:pt x="9968" y="3506"/>
                  </a:cubicBezTo>
                  <a:cubicBezTo>
                    <a:pt x="12240" y="4519"/>
                    <a:pt x="14239" y="5313"/>
                    <a:pt x="14239" y="5313"/>
                  </a:cubicBezTo>
                  <a:cubicBezTo>
                    <a:pt x="14239" y="5313"/>
                    <a:pt x="14131" y="5309"/>
                    <a:pt x="13934" y="5309"/>
                  </a:cubicBezTo>
                  <a:cubicBezTo>
                    <a:pt x="12657" y="5309"/>
                    <a:pt x="7638" y="5453"/>
                    <a:pt x="4245" y="7613"/>
                  </a:cubicBezTo>
                  <a:cubicBezTo>
                    <a:pt x="7087" y="8029"/>
                    <a:pt x="7780" y="8051"/>
                    <a:pt x="7895" y="8051"/>
                  </a:cubicBezTo>
                  <a:cubicBezTo>
                    <a:pt x="7908" y="8051"/>
                    <a:pt x="7914" y="8051"/>
                    <a:pt x="7914" y="8051"/>
                  </a:cubicBezTo>
                  <a:lnTo>
                    <a:pt x="7914" y="8051"/>
                  </a:lnTo>
                  <a:cubicBezTo>
                    <a:pt x="7914" y="8051"/>
                    <a:pt x="2629" y="11638"/>
                    <a:pt x="1" y="12103"/>
                  </a:cubicBezTo>
                  <a:cubicBezTo>
                    <a:pt x="1451" y="12871"/>
                    <a:pt x="2790" y="13056"/>
                    <a:pt x="3743" y="13056"/>
                  </a:cubicBezTo>
                  <a:cubicBezTo>
                    <a:pt x="4623" y="13056"/>
                    <a:pt x="5173" y="12898"/>
                    <a:pt x="5176" y="12897"/>
                  </a:cubicBezTo>
                  <a:lnTo>
                    <a:pt x="5176" y="12897"/>
                  </a:lnTo>
                  <a:lnTo>
                    <a:pt x="411" y="14266"/>
                  </a:lnTo>
                  <a:lnTo>
                    <a:pt x="6025" y="14513"/>
                  </a:lnTo>
                  <a:cubicBezTo>
                    <a:pt x="6025" y="14513"/>
                    <a:pt x="9584" y="7613"/>
                    <a:pt x="15635" y="6134"/>
                  </a:cubicBezTo>
                  <a:cubicBezTo>
                    <a:pt x="16692" y="5882"/>
                    <a:pt x="17808" y="5778"/>
                    <a:pt x="18933" y="5778"/>
                  </a:cubicBezTo>
                  <a:cubicBezTo>
                    <a:pt x="24278" y="5778"/>
                    <a:pt x="29792" y="8133"/>
                    <a:pt x="29792" y="8133"/>
                  </a:cubicBezTo>
                  <a:cubicBezTo>
                    <a:pt x="29792" y="8133"/>
                    <a:pt x="22755" y="2657"/>
                    <a:pt x="169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8"/>
            <p:cNvSpPr/>
            <p:nvPr/>
          </p:nvSpPr>
          <p:spPr>
            <a:xfrm>
              <a:off x="3834625" y="238125"/>
              <a:ext cx="751625" cy="1112375"/>
            </a:xfrm>
            <a:custGeom>
              <a:rect b="b" l="l" r="r" t="t"/>
              <a:pathLst>
                <a:path extrusionOk="0" h="44495" w="30065">
                  <a:moveTo>
                    <a:pt x="0" y="0"/>
                  </a:moveTo>
                  <a:lnTo>
                    <a:pt x="0" y="0"/>
                  </a:lnTo>
                  <a:cubicBezTo>
                    <a:pt x="1205" y="4710"/>
                    <a:pt x="1205" y="11117"/>
                    <a:pt x="1205" y="17962"/>
                  </a:cubicBezTo>
                  <a:cubicBezTo>
                    <a:pt x="3615" y="20974"/>
                    <a:pt x="7612" y="22261"/>
                    <a:pt x="7612" y="22261"/>
                  </a:cubicBezTo>
                  <a:lnTo>
                    <a:pt x="2410" y="22261"/>
                  </a:lnTo>
                  <a:cubicBezTo>
                    <a:pt x="2410" y="22261"/>
                    <a:pt x="2793" y="24397"/>
                    <a:pt x="3615" y="27381"/>
                  </a:cubicBezTo>
                  <a:cubicBezTo>
                    <a:pt x="5613" y="30804"/>
                    <a:pt x="13225" y="32940"/>
                    <a:pt x="13225" y="32940"/>
                  </a:cubicBezTo>
                  <a:cubicBezTo>
                    <a:pt x="13225" y="32940"/>
                    <a:pt x="12095" y="33668"/>
                    <a:pt x="9997" y="33668"/>
                  </a:cubicBezTo>
                  <a:cubicBezTo>
                    <a:pt x="9306" y="33668"/>
                    <a:pt x="8509" y="33588"/>
                    <a:pt x="7612" y="33378"/>
                  </a:cubicBezTo>
                  <a:lnTo>
                    <a:pt x="7612" y="33378"/>
                  </a:lnTo>
                  <a:cubicBezTo>
                    <a:pt x="13225" y="38936"/>
                    <a:pt x="27245" y="44495"/>
                    <a:pt x="27245" y="44495"/>
                  </a:cubicBezTo>
                  <a:cubicBezTo>
                    <a:pt x="30065" y="29955"/>
                    <a:pt x="25246" y="20974"/>
                    <a:pt x="25246" y="20974"/>
                  </a:cubicBezTo>
                  <a:lnTo>
                    <a:pt x="23630" y="28668"/>
                  </a:lnTo>
                  <a:cubicBezTo>
                    <a:pt x="23630" y="28668"/>
                    <a:pt x="23247" y="22672"/>
                    <a:pt x="23247" y="18838"/>
                  </a:cubicBezTo>
                  <a:cubicBezTo>
                    <a:pt x="21632" y="14540"/>
                    <a:pt x="16429" y="10268"/>
                    <a:pt x="16429" y="10268"/>
                  </a:cubicBezTo>
                  <a:lnTo>
                    <a:pt x="14019" y="14978"/>
                  </a:lnTo>
                  <a:lnTo>
                    <a:pt x="13225" y="8570"/>
                  </a:lnTo>
                  <a:cubicBezTo>
                    <a:pt x="13225" y="8570"/>
                    <a:pt x="8817" y="342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8"/>
            <p:cNvSpPr/>
            <p:nvPr/>
          </p:nvSpPr>
          <p:spPr>
            <a:xfrm>
              <a:off x="4450700" y="1316250"/>
              <a:ext cx="162250" cy="162950"/>
            </a:xfrm>
            <a:custGeom>
              <a:rect b="b" l="l" r="r" t="t"/>
              <a:pathLst>
                <a:path extrusionOk="0" h="6518" w="6490">
                  <a:moveTo>
                    <a:pt x="3259" y="1"/>
                  </a:moveTo>
                  <a:cubicBezTo>
                    <a:pt x="1452" y="1"/>
                    <a:pt x="0" y="1452"/>
                    <a:pt x="0" y="3259"/>
                  </a:cubicBezTo>
                  <a:cubicBezTo>
                    <a:pt x="0" y="5039"/>
                    <a:pt x="1452" y="6518"/>
                    <a:pt x="3259" y="6518"/>
                  </a:cubicBezTo>
                  <a:cubicBezTo>
                    <a:pt x="5039" y="6518"/>
                    <a:pt x="6490" y="5039"/>
                    <a:pt x="6490" y="3259"/>
                  </a:cubicBezTo>
                  <a:cubicBezTo>
                    <a:pt x="6490" y="1452"/>
                    <a:pt x="5039" y="1"/>
                    <a:pt x="3259" y="1"/>
                  </a:cubicBezTo>
                  <a:close/>
                </a:path>
              </a:pathLst>
            </a:custGeom>
            <a:solidFill>
              <a:srgbClr val="563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8"/>
            <p:cNvSpPr/>
            <p:nvPr/>
          </p:nvSpPr>
          <p:spPr>
            <a:xfrm>
              <a:off x="4458925" y="1299150"/>
              <a:ext cx="162925" cy="162925"/>
            </a:xfrm>
            <a:custGeom>
              <a:rect b="b" l="l" r="r" t="t"/>
              <a:pathLst>
                <a:path extrusionOk="0" h="6517" w="6517">
                  <a:moveTo>
                    <a:pt x="3258" y="0"/>
                  </a:moveTo>
                  <a:cubicBezTo>
                    <a:pt x="1451" y="0"/>
                    <a:pt x="0" y="1451"/>
                    <a:pt x="0" y="3259"/>
                  </a:cubicBezTo>
                  <a:cubicBezTo>
                    <a:pt x="0" y="5038"/>
                    <a:pt x="1451" y="6517"/>
                    <a:pt x="3258" y="6517"/>
                  </a:cubicBezTo>
                  <a:cubicBezTo>
                    <a:pt x="5066" y="6517"/>
                    <a:pt x="6517" y="5038"/>
                    <a:pt x="6517" y="3259"/>
                  </a:cubicBezTo>
                  <a:cubicBezTo>
                    <a:pt x="6517" y="1451"/>
                    <a:pt x="5066" y="0"/>
                    <a:pt x="3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8"/>
            <p:cNvSpPr/>
            <p:nvPr/>
          </p:nvSpPr>
          <p:spPr>
            <a:xfrm>
              <a:off x="4484925" y="1325150"/>
              <a:ext cx="110925" cy="110925"/>
            </a:xfrm>
            <a:custGeom>
              <a:rect b="b" l="l" r="r" t="t"/>
              <a:pathLst>
                <a:path extrusionOk="0" h="4437" w="4437">
                  <a:moveTo>
                    <a:pt x="2218" y="1"/>
                  </a:moveTo>
                  <a:cubicBezTo>
                    <a:pt x="986" y="1"/>
                    <a:pt x="1" y="986"/>
                    <a:pt x="1" y="2219"/>
                  </a:cubicBezTo>
                  <a:cubicBezTo>
                    <a:pt x="1" y="3451"/>
                    <a:pt x="986" y="4436"/>
                    <a:pt x="2218" y="4436"/>
                  </a:cubicBezTo>
                  <a:cubicBezTo>
                    <a:pt x="3451" y="4436"/>
                    <a:pt x="4436" y="3451"/>
                    <a:pt x="4436" y="2219"/>
                  </a:cubicBezTo>
                  <a:cubicBezTo>
                    <a:pt x="4436" y="986"/>
                    <a:pt x="3451" y="1"/>
                    <a:pt x="22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8"/>
          <p:cNvGrpSpPr/>
          <p:nvPr/>
        </p:nvGrpSpPr>
        <p:grpSpPr>
          <a:xfrm flipH="1" rot="-4951365">
            <a:off x="7953967" y="3921250"/>
            <a:ext cx="1404481" cy="1251816"/>
            <a:chOff x="1437500" y="2029350"/>
            <a:chExt cx="654850" cy="631450"/>
          </a:xfrm>
        </p:grpSpPr>
        <p:sp>
          <p:nvSpPr>
            <p:cNvPr id="1299" name="Google Shape;1299;p28"/>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8"/>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8"/>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28"/>
          <p:cNvGrpSpPr/>
          <p:nvPr/>
        </p:nvGrpSpPr>
        <p:grpSpPr>
          <a:xfrm flipH="1" rot="-6564343">
            <a:off x="-2635449" y="1255478"/>
            <a:ext cx="6230728" cy="2463744"/>
            <a:chOff x="782275" y="3804550"/>
            <a:chExt cx="4285225" cy="1888650"/>
          </a:xfrm>
        </p:grpSpPr>
        <p:sp>
          <p:nvSpPr>
            <p:cNvPr id="1303" name="Google Shape;1303;p28"/>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3"/>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8"/>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8"/>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8"/>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8"/>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8"/>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8"/>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8"/>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8"/>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8"/>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8"/>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8"/>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8"/>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8"/>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8"/>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8"/>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8"/>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8"/>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8"/>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8"/>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8"/>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8"/>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8"/>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8"/>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8"/>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8"/>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8"/>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8"/>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8"/>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8"/>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8"/>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8"/>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8"/>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28"/>
          <p:cNvGrpSpPr/>
          <p:nvPr/>
        </p:nvGrpSpPr>
        <p:grpSpPr>
          <a:xfrm rot="-10110586">
            <a:off x="-717056" y="964952"/>
            <a:ext cx="2620744" cy="2611437"/>
            <a:chOff x="2068575" y="2920225"/>
            <a:chExt cx="1675400" cy="1669450"/>
          </a:xfrm>
        </p:grpSpPr>
        <p:sp>
          <p:nvSpPr>
            <p:cNvPr id="1342" name="Google Shape;1342;p2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28"/>
          <p:cNvGrpSpPr/>
          <p:nvPr/>
        </p:nvGrpSpPr>
        <p:grpSpPr>
          <a:xfrm rot="8466576">
            <a:off x="-436967" y="32447"/>
            <a:ext cx="1917884" cy="1911072"/>
            <a:chOff x="2068575" y="2920225"/>
            <a:chExt cx="1675400" cy="1669450"/>
          </a:xfrm>
        </p:grpSpPr>
        <p:sp>
          <p:nvSpPr>
            <p:cNvPr id="1345" name="Google Shape;1345;p2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
    <p:spTree>
      <p:nvGrpSpPr>
        <p:cNvPr id="1347" name="Shape 1347"/>
        <p:cNvGrpSpPr/>
        <p:nvPr/>
      </p:nvGrpSpPr>
      <p:grpSpPr>
        <a:xfrm>
          <a:off x="0" y="0"/>
          <a:ext cx="0" cy="0"/>
          <a:chOff x="0" y="0"/>
          <a:chExt cx="0" cy="0"/>
        </a:xfrm>
      </p:grpSpPr>
      <p:sp>
        <p:nvSpPr>
          <p:cNvPr id="1348" name="Google Shape;1348;p29"/>
          <p:cNvSpPr txBox="1"/>
          <p:nvPr>
            <p:ph type="title"/>
          </p:nvPr>
        </p:nvSpPr>
        <p:spPr>
          <a:xfrm>
            <a:off x="540000" y="445025"/>
            <a:ext cx="3979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p:txBody>
      </p:sp>
      <p:sp>
        <p:nvSpPr>
          <p:cNvPr id="1349" name="Google Shape;1349;p29"/>
          <p:cNvSpPr txBox="1"/>
          <p:nvPr>
            <p:ph idx="1" type="subTitle"/>
          </p:nvPr>
        </p:nvSpPr>
        <p:spPr>
          <a:xfrm>
            <a:off x="549500" y="1805400"/>
            <a:ext cx="1868700" cy="35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350" name="Google Shape;1350;p29"/>
          <p:cNvSpPr txBox="1"/>
          <p:nvPr>
            <p:ph idx="2" type="subTitle"/>
          </p:nvPr>
        </p:nvSpPr>
        <p:spPr>
          <a:xfrm>
            <a:off x="422525" y="2162400"/>
            <a:ext cx="4431300" cy="2441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SzPts val="1400"/>
              <a:buChar char="●"/>
              <a:defRPr sz="1400"/>
            </a:lvl1pPr>
            <a:lvl2pPr lvl="1" rtl="0">
              <a:spcBef>
                <a:spcPts val="10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grpSp>
        <p:nvGrpSpPr>
          <p:cNvPr id="1351" name="Google Shape;1351;p29"/>
          <p:cNvGrpSpPr/>
          <p:nvPr/>
        </p:nvGrpSpPr>
        <p:grpSpPr>
          <a:xfrm rot="1029880">
            <a:off x="5985879" y="392857"/>
            <a:ext cx="3879137" cy="1070826"/>
            <a:chOff x="1222300" y="268475"/>
            <a:chExt cx="4562800" cy="1259550"/>
          </a:xfrm>
        </p:grpSpPr>
        <p:sp>
          <p:nvSpPr>
            <p:cNvPr id="1352" name="Google Shape;1352;p29"/>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9"/>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9"/>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9"/>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29"/>
          <p:cNvGrpSpPr/>
          <p:nvPr/>
        </p:nvGrpSpPr>
        <p:grpSpPr>
          <a:xfrm rot="5610892">
            <a:off x="8302466" y="-493867"/>
            <a:ext cx="872216" cy="1573669"/>
            <a:chOff x="788450" y="657725"/>
            <a:chExt cx="666750" cy="1065175"/>
          </a:xfrm>
        </p:grpSpPr>
        <p:sp>
          <p:nvSpPr>
            <p:cNvPr id="1360" name="Google Shape;1360;p29"/>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2"/>
            </a:solidFill>
            <a:ln cap="flat" cmpd="sng" w="1905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
    <p:spTree>
      <p:nvGrpSpPr>
        <p:cNvPr id="1370" name="Shape 1370"/>
        <p:cNvGrpSpPr/>
        <p:nvPr/>
      </p:nvGrpSpPr>
      <p:grpSpPr>
        <a:xfrm>
          <a:off x="0" y="0"/>
          <a:ext cx="0" cy="0"/>
          <a:chOff x="0" y="0"/>
          <a:chExt cx="0" cy="0"/>
        </a:xfrm>
      </p:grpSpPr>
      <p:sp>
        <p:nvSpPr>
          <p:cNvPr id="1371" name="Google Shape;1371;p30"/>
          <p:cNvSpPr txBox="1"/>
          <p:nvPr>
            <p:ph type="title"/>
          </p:nvPr>
        </p:nvSpPr>
        <p:spPr>
          <a:xfrm>
            <a:off x="540000" y="445025"/>
            <a:ext cx="3979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
        <p:nvSpPr>
          <p:cNvPr id="1372" name="Google Shape;1372;p30"/>
          <p:cNvSpPr txBox="1"/>
          <p:nvPr>
            <p:ph idx="1" type="subTitle"/>
          </p:nvPr>
        </p:nvSpPr>
        <p:spPr>
          <a:xfrm>
            <a:off x="549500" y="1784875"/>
            <a:ext cx="1868700" cy="35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373" name="Google Shape;1373;p30"/>
          <p:cNvSpPr txBox="1"/>
          <p:nvPr>
            <p:ph idx="2" type="subTitle"/>
          </p:nvPr>
        </p:nvSpPr>
        <p:spPr>
          <a:xfrm>
            <a:off x="422525" y="2141875"/>
            <a:ext cx="4024200" cy="16545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SzPts val="1400"/>
              <a:buChar char="●"/>
              <a:defRPr sz="1400"/>
            </a:lvl1pPr>
            <a:lvl2pPr lvl="1" rtl="0">
              <a:spcBef>
                <a:spcPts val="10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sp>
        <p:nvSpPr>
          <p:cNvPr id="1374" name="Google Shape;1374;p30"/>
          <p:cNvSpPr txBox="1"/>
          <p:nvPr>
            <p:ph idx="3" type="subTitle"/>
          </p:nvPr>
        </p:nvSpPr>
        <p:spPr>
          <a:xfrm>
            <a:off x="4741650" y="1784875"/>
            <a:ext cx="1868700" cy="35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300"/>
              <a:buFont typeface="Oswald Medium"/>
              <a:buNone/>
              <a:defRPr>
                <a:solidFill>
                  <a:schemeClr val="dk1"/>
                </a:solidFill>
                <a:latin typeface="Anton"/>
                <a:ea typeface="Anton"/>
                <a:cs typeface="Anton"/>
                <a:sym typeface="Anton"/>
              </a:defRPr>
            </a:lvl1pPr>
            <a:lvl2pPr lvl="1"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1375" name="Google Shape;1375;p30"/>
          <p:cNvSpPr txBox="1"/>
          <p:nvPr>
            <p:ph idx="4" type="subTitle"/>
          </p:nvPr>
        </p:nvSpPr>
        <p:spPr>
          <a:xfrm>
            <a:off x="4624200" y="2141875"/>
            <a:ext cx="3979800" cy="16545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SzPts val="1400"/>
              <a:buChar char="●"/>
              <a:defRPr sz="1400"/>
            </a:lvl1pPr>
            <a:lvl2pPr lvl="1" rtl="0">
              <a:spcBef>
                <a:spcPts val="10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grpSp>
        <p:nvGrpSpPr>
          <p:cNvPr id="1376" name="Google Shape;1376;p30"/>
          <p:cNvGrpSpPr/>
          <p:nvPr/>
        </p:nvGrpSpPr>
        <p:grpSpPr>
          <a:xfrm rot="1029880">
            <a:off x="5985879" y="392857"/>
            <a:ext cx="3879137" cy="1070826"/>
            <a:chOff x="1222300" y="268475"/>
            <a:chExt cx="4562800" cy="1259550"/>
          </a:xfrm>
        </p:grpSpPr>
        <p:sp>
          <p:nvSpPr>
            <p:cNvPr id="1377" name="Google Shape;1377;p30"/>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0"/>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0"/>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0"/>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0"/>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0"/>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0"/>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30"/>
          <p:cNvGrpSpPr/>
          <p:nvPr/>
        </p:nvGrpSpPr>
        <p:grpSpPr>
          <a:xfrm rot="5610892">
            <a:off x="8302466" y="-493867"/>
            <a:ext cx="872216" cy="1573669"/>
            <a:chOff x="788450" y="657725"/>
            <a:chExt cx="666750" cy="1065175"/>
          </a:xfrm>
        </p:grpSpPr>
        <p:sp>
          <p:nvSpPr>
            <p:cNvPr id="1385" name="Google Shape;1385;p30"/>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lt2"/>
            </a:solidFill>
            <a:ln cap="flat" cmpd="sng" w="1905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0"/>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0"/>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0"/>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0"/>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0"/>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0"/>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0"/>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0"/>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0"/>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1" name="Shape 201"/>
        <p:cNvGrpSpPr/>
        <p:nvPr/>
      </p:nvGrpSpPr>
      <p:grpSpPr>
        <a:xfrm>
          <a:off x="0" y="0"/>
          <a:ext cx="0" cy="0"/>
          <a:chOff x="0" y="0"/>
          <a:chExt cx="0" cy="0"/>
        </a:xfrm>
      </p:grpSpPr>
      <p:sp>
        <p:nvSpPr>
          <p:cNvPr id="202" name="Google Shape;202;p4"/>
          <p:cNvSpPr txBox="1"/>
          <p:nvPr>
            <p:ph type="title"/>
          </p:nvPr>
        </p:nvSpPr>
        <p:spPr>
          <a:xfrm>
            <a:off x="540000" y="445025"/>
            <a:ext cx="4105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3" name="Google Shape;203;p4"/>
          <p:cNvSpPr txBox="1"/>
          <p:nvPr>
            <p:ph idx="1" type="body"/>
          </p:nvPr>
        </p:nvSpPr>
        <p:spPr>
          <a:xfrm>
            <a:off x="540000" y="1152475"/>
            <a:ext cx="8064000" cy="3416400"/>
          </a:xfrm>
          <a:prstGeom prst="rect">
            <a:avLst/>
          </a:prstGeom>
          <a:noFill/>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1"/>
              </a:buClr>
              <a:buSzPts val="1800"/>
              <a:buChar char="●"/>
              <a:defRPr sz="1300"/>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204" name="Google Shape;204;p4"/>
          <p:cNvGrpSpPr/>
          <p:nvPr/>
        </p:nvGrpSpPr>
        <p:grpSpPr>
          <a:xfrm>
            <a:off x="4971000" y="-241825"/>
            <a:ext cx="4562800" cy="1259550"/>
            <a:chOff x="1222300" y="268475"/>
            <a:chExt cx="4562800" cy="1259550"/>
          </a:xfrm>
        </p:grpSpPr>
        <p:sp>
          <p:nvSpPr>
            <p:cNvPr id="205" name="Google Shape;205;p4"/>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2">
    <p:spTree>
      <p:nvGrpSpPr>
        <p:cNvPr id="1395" name="Shape 1395"/>
        <p:cNvGrpSpPr/>
        <p:nvPr/>
      </p:nvGrpSpPr>
      <p:grpSpPr>
        <a:xfrm>
          <a:off x="0" y="0"/>
          <a:ext cx="0" cy="0"/>
          <a:chOff x="0" y="0"/>
          <a:chExt cx="0" cy="0"/>
        </a:xfrm>
      </p:grpSpPr>
      <p:grpSp>
        <p:nvGrpSpPr>
          <p:cNvPr id="1396" name="Google Shape;1396;p31"/>
          <p:cNvGrpSpPr/>
          <p:nvPr/>
        </p:nvGrpSpPr>
        <p:grpSpPr>
          <a:xfrm rot="-608567">
            <a:off x="7281199" y="1757072"/>
            <a:ext cx="1844197" cy="3937782"/>
            <a:chOff x="3399375" y="1795400"/>
            <a:chExt cx="1227850" cy="2845775"/>
          </a:xfrm>
        </p:grpSpPr>
        <p:sp>
          <p:nvSpPr>
            <p:cNvPr id="1397" name="Google Shape;1397;p31"/>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1"/>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31"/>
          <p:cNvGrpSpPr/>
          <p:nvPr/>
        </p:nvGrpSpPr>
        <p:grpSpPr>
          <a:xfrm flipH="1" rot="-1046849">
            <a:off x="6549662" y="3204385"/>
            <a:ext cx="1315767" cy="2809049"/>
            <a:chOff x="3399375" y="1795400"/>
            <a:chExt cx="1227850" cy="2845775"/>
          </a:xfrm>
        </p:grpSpPr>
        <p:sp>
          <p:nvSpPr>
            <p:cNvPr id="1400" name="Google Shape;1400;p31"/>
            <p:cNvSpPr/>
            <p:nvPr/>
          </p:nvSpPr>
          <p:spPr>
            <a:xfrm>
              <a:off x="3399375" y="1795400"/>
              <a:ext cx="1227850" cy="2845775"/>
            </a:xfrm>
            <a:custGeom>
              <a:rect b="b" l="l" r="r" t="t"/>
              <a:pathLst>
                <a:path extrusionOk="0" h="113831" w="49114">
                  <a:moveTo>
                    <a:pt x="36391" y="1"/>
                  </a:moveTo>
                  <a:cubicBezTo>
                    <a:pt x="25886" y="1"/>
                    <a:pt x="18993" y="7804"/>
                    <a:pt x="16583" y="12435"/>
                  </a:cubicBezTo>
                  <a:cubicBezTo>
                    <a:pt x="13890" y="17558"/>
                    <a:pt x="15896" y="30179"/>
                    <a:pt x="15896" y="30179"/>
                  </a:cubicBezTo>
                  <a:cubicBezTo>
                    <a:pt x="13150" y="26799"/>
                    <a:pt x="12094" y="18614"/>
                    <a:pt x="12094" y="18614"/>
                  </a:cubicBezTo>
                  <a:cubicBezTo>
                    <a:pt x="9084" y="22363"/>
                    <a:pt x="6338" y="28806"/>
                    <a:pt x="4595" y="33665"/>
                  </a:cubicBezTo>
                  <a:cubicBezTo>
                    <a:pt x="2905" y="38206"/>
                    <a:pt x="3275" y="43223"/>
                    <a:pt x="5493" y="47501"/>
                  </a:cubicBezTo>
                  <a:cubicBezTo>
                    <a:pt x="6707" y="49825"/>
                    <a:pt x="8028" y="52095"/>
                    <a:pt x="9506" y="54261"/>
                  </a:cubicBezTo>
                  <a:cubicBezTo>
                    <a:pt x="5863" y="52465"/>
                    <a:pt x="1902" y="46867"/>
                    <a:pt x="1902" y="46867"/>
                  </a:cubicBezTo>
                  <a:lnTo>
                    <a:pt x="1215" y="52571"/>
                  </a:lnTo>
                  <a:cubicBezTo>
                    <a:pt x="634" y="57693"/>
                    <a:pt x="1849" y="62869"/>
                    <a:pt x="4648" y="67199"/>
                  </a:cubicBezTo>
                  <a:cubicBezTo>
                    <a:pt x="6232" y="69681"/>
                    <a:pt x="7658" y="71688"/>
                    <a:pt x="7658" y="71688"/>
                  </a:cubicBezTo>
                  <a:lnTo>
                    <a:pt x="1" y="65087"/>
                  </a:lnTo>
                  <a:lnTo>
                    <a:pt x="1" y="65087"/>
                  </a:lnTo>
                  <a:cubicBezTo>
                    <a:pt x="53" y="67991"/>
                    <a:pt x="317" y="70843"/>
                    <a:pt x="582" y="73272"/>
                  </a:cubicBezTo>
                  <a:cubicBezTo>
                    <a:pt x="634" y="73800"/>
                    <a:pt x="687" y="74328"/>
                    <a:pt x="793" y="74804"/>
                  </a:cubicBezTo>
                  <a:cubicBezTo>
                    <a:pt x="1321" y="79081"/>
                    <a:pt x="3222" y="83042"/>
                    <a:pt x="6179" y="86158"/>
                  </a:cubicBezTo>
                  <a:lnTo>
                    <a:pt x="8133" y="88270"/>
                  </a:lnTo>
                  <a:lnTo>
                    <a:pt x="2641" y="86580"/>
                  </a:lnTo>
                  <a:lnTo>
                    <a:pt x="2641" y="86580"/>
                  </a:lnTo>
                  <a:cubicBezTo>
                    <a:pt x="5493" y="106543"/>
                    <a:pt x="13362" y="113830"/>
                    <a:pt x="13362" y="113830"/>
                  </a:cubicBezTo>
                  <a:lnTo>
                    <a:pt x="18062" y="105011"/>
                  </a:lnTo>
                  <a:cubicBezTo>
                    <a:pt x="26089" y="88587"/>
                    <a:pt x="26194" y="83993"/>
                    <a:pt x="26934" y="80296"/>
                  </a:cubicBezTo>
                  <a:lnTo>
                    <a:pt x="27409" y="77972"/>
                  </a:lnTo>
                  <a:lnTo>
                    <a:pt x="27409" y="77972"/>
                  </a:lnTo>
                  <a:lnTo>
                    <a:pt x="20280" y="78870"/>
                  </a:lnTo>
                  <a:lnTo>
                    <a:pt x="25508" y="75807"/>
                  </a:lnTo>
                  <a:cubicBezTo>
                    <a:pt x="27567" y="74645"/>
                    <a:pt x="29099" y="72744"/>
                    <a:pt x="29891" y="70526"/>
                  </a:cubicBezTo>
                  <a:lnTo>
                    <a:pt x="31581" y="65826"/>
                  </a:lnTo>
                  <a:lnTo>
                    <a:pt x="24874" y="67674"/>
                  </a:lnTo>
                  <a:cubicBezTo>
                    <a:pt x="26564" y="65720"/>
                    <a:pt x="29257" y="63080"/>
                    <a:pt x="31158" y="61284"/>
                  </a:cubicBezTo>
                  <a:cubicBezTo>
                    <a:pt x="32690" y="59858"/>
                    <a:pt x="33799" y="58063"/>
                    <a:pt x="34486" y="56109"/>
                  </a:cubicBezTo>
                  <a:lnTo>
                    <a:pt x="36439" y="50194"/>
                  </a:lnTo>
                  <a:lnTo>
                    <a:pt x="31634" y="50828"/>
                  </a:lnTo>
                  <a:cubicBezTo>
                    <a:pt x="39872" y="47554"/>
                    <a:pt x="42301" y="37890"/>
                    <a:pt x="42301" y="37890"/>
                  </a:cubicBezTo>
                  <a:cubicBezTo>
                    <a:pt x="42935" y="35302"/>
                    <a:pt x="43727" y="32767"/>
                    <a:pt x="44678" y="30338"/>
                  </a:cubicBezTo>
                  <a:lnTo>
                    <a:pt x="46051" y="27222"/>
                  </a:lnTo>
                  <a:lnTo>
                    <a:pt x="36492" y="29757"/>
                  </a:lnTo>
                  <a:lnTo>
                    <a:pt x="36492" y="29757"/>
                  </a:lnTo>
                  <a:lnTo>
                    <a:pt x="44308" y="23472"/>
                  </a:lnTo>
                  <a:cubicBezTo>
                    <a:pt x="47160" y="21149"/>
                    <a:pt x="48903" y="17663"/>
                    <a:pt x="49008" y="13967"/>
                  </a:cubicBezTo>
                  <a:cubicBezTo>
                    <a:pt x="49114" y="10692"/>
                    <a:pt x="48639" y="6837"/>
                    <a:pt x="46473" y="3986"/>
                  </a:cubicBezTo>
                  <a:cubicBezTo>
                    <a:pt x="44942" y="2032"/>
                    <a:pt x="42724" y="711"/>
                    <a:pt x="40242" y="342"/>
                  </a:cubicBezTo>
                  <a:cubicBezTo>
                    <a:pt x="38909" y="108"/>
                    <a:pt x="37625" y="1"/>
                    <a:pt x="363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1"/>
            <p:cNvSpPr/>
            <p:nvPr/>
          </p:nvSpPr>
          <p:spPr>
            <a:xfrm>
              <a:off x="3713600" y="2098350"/>
              <a:ext cx="512275" cy="2504525"/>
            </a:xfrm>
            <a:custGeom>
              <a:rect b="b" l="l" r="r" t="t"/>
              <a:pathLst>
                <a:path extrusionOk="0" h="100181" w="20491">
                  <a:moveTo>
                    <a:pt x="20491" y="0"/>
                  </a:moveTo>
                  <a:lnTo>
                    <a:pt x="20491" y="0"/>
                  </a:lnTo>
                  <a:cubicBezTo>
                    <a:pt x="16477" y="7605"/>
                    <a:pt x="13520" y="15738"/>
                    <a:pt x="10932" y="23976"/>
                  </a:cubicBezTo>
                  <a:cubicBezTo>
                    <a:pt x="8397" y="32162"/>
                    <a:pt x="6285" y="40506"/>
                    <a:pt x="4648" y="48902"/>
                  </a:cubicBezTo>
                  <a:cubicBezTo>
                    <a:pt x="3908" y="53180"/>
                    <a:pt x="3116" y="57352"/>
                    <a:pt x="2588" y="61630"/>
                  </a:cubicBezTo>
                  <a:cubicBezTo>
                    <a:pt x="2324" y="63795"/>
                    <a:pt x="2007" y="65907"/>
                    <a:pt x="1743" y="68020"/>
                  </a:cubicBezTo>
                  <a:lnTo>
                    <a:pt x="1109" y="74462"/>
                  </a:lnTo>
                  <a:lnTo>
                    <a:pt x="793" y="77631"/>
                  </a:lnTo>
                  <a:lnTo>
                    <a:pt x="634" y="80852"/>
                  </a:lnTo>
                  <a:lnTo>
                    <a:pt x="212" y="87295"/>
                  </a:lnTo>
                  <a:cubicBezTo>
                    <a:pt x="106" y="89460"/>
                    <a:pt x="106" y="91573"/>
                    <a:pt x="53" y="93738"/>
                  </a:cubicBezTo>
                  <a:lnTo>
                    <a:pt x="0" y="100181"/>
                  </a:lnTo>
                  <a:cubicBezTo>
                    <a:pt x="264" y="95903"/>
                    <a:pt x="370" y="91573"/>
                    <a:pt x="687" y="87348"/>
                  </a:cubicBezTo>
                  <a:lnTo>
                    <a:pt x="1215" y="80905"/>
                  </a:lnTo>
                  <a:lnTo>
                    <a:pt x="1479" y="77737"/>
                  </a:lnTo>
                  <a:lnTo>
                    <a:pt x="1849" y="74515"/>
                  </a:lnTo>
                  <a:lnTo>
                    <a:pt x="2588" y="68125"/>
                  </a:lnTo>
                  <a:cubicBezTo>
                    <a:pt x="2799" y="66013"/>
                    <a:pt x="3169" y="63900"/>
                    <a:pt x="3433" y="61788"/>
                  </a:cubicBezTo>
                  <a:cubicBezTo>
                    <a:pt x="4014" y="57510"/>
                    <a:pt x="4859" y="53338"/>
                    <a:pt x="5598" y="49114"/>
                  </a:cubicBezTo>
                  <a:cubicBezTo>
                    <a:pt x="7183" y="40664"/>
                    <a:pt x="9189" y="32373"/>
                    <a:pt x="11619" y="24134"/>
                  </a:cubicBezTo>
                  <a:cubicBezTo>
                    <a:pt x="12199" y="22075"/>
                    <a:pt x="12833" y="20015"/>
                    <a:pt x="13520" y="18008"/>
                  </a:cubicBezTo>
                  <a:lnTo>
                    <a:pt x="14523" y="14945"/>
                  </a:lnTo>
                  <a:lnTo>
                    <a:pt x="15632" y="11883"/>
                  </a:lnTo>
                  <a:cubicBezTo>
                    <a:pt x="17058" y="7869"/>
                    <a:pt x="18642" y="3908"/>
                    <a:pt x="204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31"/>
          <p:cNvGrpSpPr/>
          <p:nvPr/>
        </p:nvGrpSpPr>
        <p:grpSpPr>
          <a:xfrm rot="1475024">
            <a:off x="82989" y="-455474"/>
            <a:ext cx="1246242" cy="1990949"/>
            <a:chOff x="788450" y="657725"/>
            <a:chExt cx="666750" cy="1065175"/>
          </a:xfrm>
        </p:grpSpPr>
        <p:sp>
          <p:nvSpPr>
            <p:cNvPr id="1403" name="Google Shape;1403;p31"/>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2"/>
            </a:solidFill>
            <a:ln cap="flat" cmpd="sng" w="2857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1"/>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1"/>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1"/>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1"/>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1"/>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1"/>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1"/>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1"/>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1"/>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2_1">
    <p:spTree>
      <p:nvGrpSpPr>
        <p:cNvPr id="1413" name="Shape 1413"/>
        <p:cNvGrpSpPr/>
        <p:nvPr/>
      </p:nvGrpSpPr>
      <p:grpSpPr>
        <a:xfrm>
          <a:off x="0" y="0"/>
          <a:ext cx="0" cy="0"/>
          <a:chOff x="0" y="0"/>
          <a:chExt cx="0" cy="0"/>
        </a:xfrm>
      </p:grpSpPr>
      <p:grpSp>
        <p:nvGrpSpPr>
          <p:cNvPr id="1414" name="Google Shape;1414;p32"/>
          <p:cNvGrpSpPr/>
          <p:nvPr/>
        </p:nvGrpSpPr>
        <p:grpSpPr>
          <a:xfrm rot="-10375740">
            <a:off x="5237826" y="16380"/>
            <a:ext cx="1675435" cy="1670784"/>
            <a:chOff x="3707000" y="2909675"/>
            <a:chExt cx="1675425" cy="1670775"/>
          </a:xfrm>
        </p:grpSpPr>
        <p:sp>
          <p:nvSpPr>
            <p:cNvPr id="1415" name="Google Shape;1415;p32"/>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2"/>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32"/>
          <p:cNvGrpSpPr/>
          <p:nvPr/>
        </p:nvGrpSpPr>
        <p:grpSpPr>
          <a:xfrm flipH="1">
            <a:off x="4037800" y="-546711"/>
            <a:ext cx="6230717" cy="2463744"/>
            <a:chOff x="782275" y="3804550"/>
            <a:chExt cx="4285225" cy="1888650"/>
          </a:xfrm>
        </p:grpSpPr>
        <p:sp>
          <p:nvSpPr>
            <p:cNvPr id="1418" name="Google Shape;1418;p32"/>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4"/>
            </a:solidFill>
            <a:ln cap="flat" cmpd="sng" w="8900">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2"/>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2"/>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2"/>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2"/>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2"/>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2"/>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2"/>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2"/>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2"/>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2"/>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2"/>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2"/>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2"/>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2"/>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2"/>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2"/>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2"/>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2"/>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2"/>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2"/>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2"/>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2"/>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2"/>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2"/>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2"/>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2"/>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2"/>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2"/>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2"/>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2"/>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2"/>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2"/>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2"/>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2"/>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2"/>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2"/>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2"/>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32"/>
          <p:cNvGrpSpPr/>
          <p:nvPr/>
        </p:nvGrpSpPr>
        <p:grpSpPr>
          <a:xfrm rot="9597900">
            <a:off x="5703923" y="365958"/>
            <a:ext cx="1675454" cy="1670804"/>
            <a:chOff x="3707000" y="2909675"/>
            <a:chExt cx="1675425" cy="1670775"/>
          </a:xfrm>
        </p:grpSpPr>
        <p:sp>
          <p:nvSpPr>
            <p:cNvPr id="1457" name="Google Shape;1457;p32"/>
            <p:cNvSpPr/>
            <p:nvPr/>
          </p:nvSpPr>
          <p:spPr>
            <a:xfrm>
              <a:off x="3707000" y="2909675"/>
              <a:ext cx="1675425" cy="1670775"/>
            </a:xfrm>
            <a:custGeom>
              <a:rect b="b" l="l" r="r" t="t"/>
              <a:pathLst>
                <a:path extrusionOk="0" h="66831" w="67017">
                  <a:moveTo>
                    <a:pt x="53234" y="1"/>
                  </a:moveTo>
                  <a:cubicBezTo>
                    <a:pt x="49333" y="1"/>
                    <a:pt x="45870" y="1306"/>
                    <a:pt x="43885" y="2507"/>
                  </a:cubicBezTo>
                  <a:cubicBezTo>
                    <a:pt x="40083" y="4778"/>
                    <a:pt x="36386" y="13703"/>
                    <a:pt x="36386" y="13703"/>
                  </a:cubicBezTo>
                  <a:cubicBezTo>
                    <a:pt x="35964" y="10429"/>
                    <a:pt x="38499" y="4726"/>
                    <a:pt x="38499" y="4725"/>
                  </a:cubicBezTo>
                  <a:lnTo>
                    <a:pt x="38499" y="4725"/>
                  </a:lnTo>
                  <a:cubicBezTo>
                    <a:pt x="35066" y="5940"/>
                    <a:pt x="30736" y="9003"/>
                    <a:pt x="27673" y="11485"/>
                  </a:cubicBezTo>
                  <a:cubicBezTo>
                    <a:pt x="24768" y="13756"/>
                    <a:pt x="22973" y="17136"/>
                    <a:pt x="22761" y="20780"/>
                  </a:cubicBezTo>
                  <a:cubicBezTo>
                    <a:pt x="22603" y="22787"/>
                    <a:pt x="22603" y="24740"/>
                    <a:pt x="22656" y="26747"/>
                  </a:cubicBezTo>
                  <a:cubicBezTo>
                    <a:pt x="21019" y="24107"/>
                    <a:pt x="20702" y="18931"/>
                    <a:pt x="20702" y="18931"/>
                  </a:cubicBezTo>
                  <a:lnTo>
                    <a:pt x="18009" y="22311"/>
                  </a:lnTo>
                  <a:cubicBezTo>
                    <a:pt x="15579" y="25427"/>
                    <a:pt x="14259" y="29229"/>
                    <a:pt x="14417" y="33190"/>
                  </a:cubicBezTo>
                  <a:cubicBezTo>
                    <a:pt x="14470" y="35408"/>
                    <a:pt x="14576" y="37256"/>
                    <a:pt x="14576" y="37256"/>
                  </a:cubicBezTo>
                  <a:lnTo>
                    <a:pt x="12199" y="29969"/>
                  </a:lnTo>
                  <a:cubicBezTo>
                    <a:pt x="10932" y="32081"/>
                    <a:pt x="9823" y="34299"/>
                    <a:pt x="8820" y="36570"/>
                  </a:cubicBezTo>
                  <a:cubicBezTo>
                    <a:pt x="7499" y="39527"/>
                    <a:pt x="7130" y="42854"/>
                    <a:pt x="7816" y="46076"/>
                  </a:cubicBezTo>
                  <a:lnTo>
                    <a:pt x="8239" y="48188"/>
                  </a:lnTo>
                  <a:lnTo>
                    <a:pt x="5334" y="44914"/>
                  </a:lnTo>
                  <a:cubicBezTo>
                    <a:pt x="4384" y="47079"/>
                    <a:pt x="3591" y="49297"/>
                    <a:pt x="2958" y="51568"/>
                  </a:cubicBezTo>
                  <a:cubicBezTo>
                    <a:pt x="0" y="61496"/>
                    <a:pt x="1479" y="66830"/>
                    <a:pt x="1479" y="66830"/>
                  </a:cubicBezTo>
                  <a:lnTo>
                    <a:pt x="8080" y="63028"/>
                  </a:lnTo>
                  <a:cubicBezTo>
                    <a:pt x="19804" y="55582"/>
                    <a:pt x="21652" y="52624"/>
                    <a:pt x="23606" y="50565"/>
                  </a:cubicBezTo>
                  <a:lnTo>
                    <a:pt x="24821" y="49244"/>
                  </a:lnTo>
                  <a:lnTo>
                    <a:pt x="19857" y="46973"/>
                  </a:lnTo>
                  <a:lnTo>
                    <a:pt x="19857" y="46973"/>
                  </a:lnTo>
                  <a:lnTo>
                    <a:pt x="24451" y="47026"/>
                  </a:lnTo>
                  <a:cubicBezTo>
                    <a:pt x="24526" y="47028"/>
                    <a:pt x="24601" y="47030"/>
                    <a:pt x="24676" y="47030"/>
                  </a:cubicBezTo>
                  <a:cubicBezTo>
                    <a:pt x="26392" y="47030"/>
                    <a:pt x="28049" y="46450"/>
                    <a:pt x="29415" y="45336"/>
                  </a:cubicBezTo>
                  <a:lnTo>
                    <a:pt x="32373" y="42960"/>
                  </a:lnTo>
                  <a:lnTo>
                    <a:pt x="27250" y="41534"/>
                  </a:lnTo>
                  <a:cubicBezTo>
                    <a:pt x="29204" y="40900"/>
                    <a:pt x="31950" y="40267"/>
                    <a:pt x="33904" y="39844"/>
                  </a:cubicBezTo>
                  <a:cubicBezTo>
                    <a:pt x="35489" y="39527"/>
                    <a:pt x="36914" y="38841"/>
                    <a:pt x="38129" y="37837"/>
                  </a:cubicBezTo>
                  <a:lnTo>
                    <a:pt x="41773" y="34827"/>
                  </a:lnTo>
                  <a:lnTo>
                    <a:pt x="38393" y="33296"/>
                  </a:lnTo>
                  <a:lnTo>
                    <a:pt x="38393" y="33296"/>
                  </a:lnTo>
                  <a:cubicBezTo>
                    <a:pt x="39053" y="33411"/>
                    <a:pt x="39700" y="33463"/>
                    <a:pt x="40330" y="33463"/>
                  </a:cubicBezTo>
                  <a:cubicBezTo>
                    <a:pt x="46062" y="33463"/>
                    <a:pt x="50434" y="29177"/>
                    <a:pt x="50434" y="29177"/>
                  </a:cubicBezTo>
                  <a:cubicBezTo>
                    <a:pt x="51860" y="27751"/>
                    <a:pt x="53391" y="26430"/>
                    <a:pt x="54975" y="25216"/>
                  </a:cubicBezTo>
                  <a:lnTo>
                    <a:pt x="57088" y="23790"/>
                  </a:lnTo>
                  <a:lnTo>
                    <a:pt x="49906" y="21625"/>
                  </a:lnTo>
                  <a:lnTo>
                    <a:pt x="57458" y="20674"/>
                  </a:lnTo>
                  <a:cubicBezTo>
                    <a:pt x="60204" y="20304"/>
                    <a:pt x="62739" y="18773"/>
                    <a:pt x="64270" y="16397"/>
                  </a:cubicBezTo>
                  <a:cubicBezTo>
                    <a:pt x="65696" y="14178"/>
                    <a:pt x="67016" y="11274"/>
                    <a:pt x="66488" y="8422"/>
                  </a:cubicBezTo>
                  <a:cubicBezTo>
                    <a:pt x="66171" y="6732"/>
                    <a:pt x="65273" y="5201"/>
                    <a:pt x="63953" y="4092"/>
                  </a:cubicBezTo>
                  <a:cubicBezTo>
                    <a:pt x="60522" y="1034"/>
                    <a:pt x="56705" y="1"/>
                    <a:pt x="53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2"/>
            <p:cNvSpPr/>
            <p:nvPr/>
          </p:nvSpPr>
          <p:spPr>
            <a:xfrm>
              <a:off x="3765075" y="3126825"/>
              <a:ext cx="1324250" cy="1417975"/>
            </a:xfrm>
            <a:custGeom>
              <a:rect b="b" l="l" r="r" t="t"/>
              <a:pathLst>
                <a:path extrusionOk="0" h="56719" w="52970">
                  <a:moveTo>
                    <a:pt x="52969" y="0"/>
                  </a:moveTo>
                  <a:lnTo>
                    <a:pt x="52969" y="0"/>
                  </a:lnTo>
                  <a:cubicBezTo>
                    <a:pt x="47424" y="3380"/>
                    <a:pt x="42143" y="7288"/>
                    <a:pt x="37285" y="11618"/>
                  </a:cubicBezTo>
                  <a:cubicBezTo>
                    <a:pt x="32373" y="15949"/>
                    <a:pt x="27673" y="20491"/>
                    <a:pt x="23237" y="25296"/>
                  </a:cubicBezTo>
                  <a:cubicBezTo>
                    <a:pt x="21125" y="27778"/>
                    <a:pt x="18907" y="30208"/>
                    <a:pt x="16900" y="32742"/>
                  </a:cubicBezTo>
                  <a:cubicBezTo>
                    <a:pt x="15844" y="34010"/>
                    <a:pt x="14788" y="35225"/>
                    <a:pt x="13784" y="36545"/>
                  </a:cubicBezTo>
                  <a:lnTo>
                    <a:pt x="10827" y="40453"/>
                  </a:lnTo>
                  <a:lnTo>
                    <a:pt x="9401" y="42407"/>
                  </a:lnTo>
                  <a:lnTo>
                    <a:pt x="7975" y="44413"/>
                  </a:lnTo>
                  <a:lnTo>
                    <a:pt x="5229" y="48427"/>
                  </a:lnTo>
                  <a:cubicBezTo>
                    <a:pt x="3434" y="51173"/>
                    <a:pt x="1691" y="53919"/>
                    <a:pt x="1" y="56718"/>
                  </a:cubicBezTo>
                  <a:cubicBezTo>
                    <a:pt x="1902" y="54025"/>
                    <a:pt x="3698" y="51332"/>
                    <a:pt x="5599" y="48691"/>
                  </a:cubicBezTo>
                  <a:lnTo>
                    <a:pt x="8503" y="44730"/>
                  </a:lnTo>
                  <a:lnTo>
                    <a:pt x="9929" y="42776"/>
                  </a:lnTo>
                  <a:lnTo>
                    <a:pt x="11408" y="40822"/>
                  </a:lnTo>
                  <a:lnTo>
                    <a:pt x="14418" y="37020"/>
                  </a:lnTo>
                  <a:cubicBezTo>
                    <a:pt x="15421" y="35700"/>
                    <a:pt x="16530" y="34485"/>
                    <a:pt x="17534" y="33218"/>
                  </a:cubicBezTo>
                  <a:cubicBezTo>
                    <a:pt x="19593" y="30736"/>
                    <a:pt x="21811" y="28306"/>
                    <a:pt x="23977" y="25877"/>
                  </a:cubicBezTo>
                  <a:cubicBezTo>
                    <a:pt x="28307" y="21071"/>
                    <a:pt x="32902" y="16477"/>
                    <a:pt x="37760" y="12094"/>
                  </a:cubicBezTo>
                  <a:cubicBezTo>
                    <a:pt x="38922" y="11038"/>
                    <a:pt x="40137" y="9929"/>
                    <a:pt x="41404" y="8872"/>
                  </a:cubicBezTo>
                  <a:lnTo>
                    <a:pt x="43252" y="7341"/>
                  </a:lnTo>
                  <a:lnTo>
                    <a:pt x="45153" y="5809"/>
                  </a:lnTo>
                  <a:cubicBezTo>
                    <a:pt x="47688" y="3750"/>
                    <a:pt x="50276" y="1796"/>
                    <a:pt x="52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2_1_1">
    <p:spTree>
      <p:nvGrpSpPr>
        <p:cNvPr id="1459" name="Shape 1459"/>
        <p:cNvGrpSpPr/>
        <p:nvPr/>
      </p:nvGrpSpPr>
      <p:grpSpPr>
        <a:xfrm>
          <a:off x="0" y="0"/>
          <a:ext cx="0" cy="0"/>
          <a:chOff x="0" y="0"/>
          <a:chExt cx="0" cy="0"/>
        </a:xfrm>
      </p:grpSpPr>
      <p:grpSp>
        <p:nvGrpSpPr>
          <p:cNvPr id="1460" name="Google Shape;1460;p33"/>
          <p:cNvGrpSpPr/>
          <p:nvPr/>
        </p:nvGrpSpPr>
        <p:grpSpPr>
          <a:xfrm rot="4331277">
            <a:off x="-513986" y="3661786"/>
            <a:ext cx="1697197" cy="1636493"/>
            <a:chOff x="1437500" y="2029350"/>
            <a:chExt cx="654850" cy="631450"/>
          </a:xfrm>
        </p:grpSpPr>
        <p:sp>
          <p:nvSpPr>
            <p:cNvPr id="1461" name="Google Shape;1461;p33"/>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3"/>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3"/>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33"/>
          <p:cNvGrpSpPr/>
          <p:nvPr/>
        </p:nvGrpSpPr>
        <p:grpSpPr>
          <a:xfrm>
            <a:off x="1451652" y="-233558"/>
            <a:ext cx="6194691" cy="1547106"/>
            <a:chOff x="1222300" y="238125"/>
            <a:chExt cx="5164825" cy="1289900"/>
          </a:xfrm>
        </p:grpSpPr>
        <p:sp>
          <p:nvSpPr>
            <p:cNvPr id="1465" name="Google Shape;1465;p33"/>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3"/>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3"/>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3"/>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3"/>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3"/>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3"/>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3"/>
            <p:cNvSpPr/>
            <p:nvPr/>
          </p:nvSpPr>
          <p:spPr>
            <a:xfrm>
              <a:off x="5786400" y="238125"/>
              <a:ext cx="600725" cy="788200"/>
            </a:xfrm>
            <a:custGeom>
              <a:rect b="b" l="l" r="r" t="t"/>
              <a:pathLst>
                <a:path extrusionOk="0" h="31528" w="24029">
                  <a:moveTo>
                    <a:pt x="24029" y="0"/>
                  </a:moveTo>
                  <a:lnTo>
                    <a:pt x="0" y="11671"/>
                  </a:lnTo>
                  <a:lnTo>
                    <a:pt x="22180" y="31528"/>
                  </a:lnTo>
                  <a:lnTo>
                    <a:pt x="240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33"/>
          <p:cNvGrpSpPr/>
          <p:nvPr/>
        </p:nvGrpSpPr>
        <p:grpSpPr>
          <a:xfrm flipH="1" rot="-4331277">
            <a:off x="7836376" y="3576336"/>
            <a:ext cx="1697197" cy="1636493"/>
            <a:chOff x="1437500" y="2029350"/>
            <a:chExt cx="654850" cy="631450"/>
          </a:xfrm>
        </p:grpSpPr>
        <p:sp>
          <p:nvSpPr>
            <p:cNvPr id="1474" name="Google Shape;1474;p33"/>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3"/>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3"/>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80" name="Shape 148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2" name="Shape 212"/>
        <p:cNvGrpSpPr/>
        <p:nvPr/>
      </p:nvGrpSpPr>
      <p:grpSpPr>
        <a:xfrm>
          <a:off x="0" y="0"/>
          <a:ext cx="0" cy="0"/>
          <a:chOff x="0" y="0"/>
          <a:chExt cx="0" cy="0"/>
        </a:xfrm>
      </p:grpSpPr>
      <p:sp>
        <p:nvSpPr>
          <p:cNvPr id="213" name="Google Shape;213;p5"/>
          <p:cNvSpPr/>
          <p:nvPr/>
        </p:nvSpPr>
        <p:spPr>
          <a:xfrm>
            <a:off x="4572000" y="6625"/>
            <a:ext cx="45717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txBox="1"/>
          <p:nvPr>
            <p:ph idx="1" type="subTitle"/>
          </p:nvPr>
        </p:nvSpPr>
        <p:spPr>
          <a:xfrm>
            <a:off x="5370300" y="2376929"/>
            <a:ext cx="2791500" cy="77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sz="4800">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215" name="Google Shape;215;p5"/>
          <p:cNvSpPr txBox="1"/>
          <p:nvPr>
            <p:ph idx="2" type="subTitle"/>
          </p:nvPr>
        </p:nvSpPr>
        <p:spPr>
          <a:xfrm>
            <a:off x="5370300" y="3083122"/>
            <a:ext cx="2791500" cy="101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FFFFFF"/>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6" name="Google Shape;216;p5"/>
          <p:cNvSpPr txBox="1"/>
          <p:nvPr>
            <p:ph idx="3" type="subTitle"/>
          </p:nvPr>
        </p:nvSpPr>
        <p:spPr>
          <a:xfrm>
            <a:off x="982188" y="2362600"/>
            <a:ext cx="3149100" cy="77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300"/>
              <a:buFont typeface="Oswald Medium"/>
              <a:buNone/>
              <a:defRPr sz="4800">
                <a:solidFill>
                  <a:schemeClr val="dk1"/>
                </a:solidFill>
                <a:latin typeface="Anton"/>
                <a:ea typeface="Anton"/>
                <a:cs typeface="Anton"/>
                <a:sym typeface="Anton"/>
              </a:defRPr>
            </a:lvl1pPr>
            <a:lvl2pPr lvl="1"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2pPr>
            <a:lvl3pPr lvl="2"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3pPr>
            <a:lvl4pPr lvl="3"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4pPr>
            <a:lvl5pPr lvl="4"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5pPr>
            <a:lvl6pPr lvl="5"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6pPr>
            <a:lvl7pPr lvl="6"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7pPr>
            <a:lvl8pPr lvl="7" rtl="0" algn="ctr">
              <a:spcBef>
                <a:spcPts val="1600"/>
              </a:spcBef>
              <a:spcAft>
                <a:spcPts val="0"/>
              </a:spcAft>
              <a:buClr>
                <a:schemeClr val="dk1"/>
              </a:buClr>
              <a:buSzPts val="2300"/>
              <a:buFont typeface="Oswald Medium"/>
              <a:buNone/>
              <a:defRPr sz="2300">
                <a:solidFill>
                  <a:schemeClr val="dk1"/>
                </a:solidFill>
                <a:latin typeface="Oswald Medium"/>
                <a:ea typeface="Oswald Medium"/>
                <a:cs typeface="Oswald Medium"/>
                <a:sym typeface="Oswald Medium"/>
              </a:defRPr>
            </a:lvl8pPr>
            <a:lvl9pPr lvl="8" rtl="0" algn="ctr">
              <a:spcBef>
                <a:spcPts val="1600"/>
              </a:spcBef>
              <a:spcAft>
                <a:spcPts val="1600"/>
              </a:spcAft>
              <a:buClr>
                <a:schemeClr val="dk1"/>
              </a:buClr>
              <a:buSzPts val="2300"/>
              <a:buFont typeface="Oswald Medium"/>
              <a:buNone/>
              <a:defRPr sz="2300">
                <a:solidFill>
                  <a:schemeClr val="dk1"/>
                </a:solidFill>
                <a:latin typeface="Oswald Medium"/>
                <a:ea typeface="Oswald Medium"/>
                <a:cs typeface="Oswald Medium"/>
                <a:sym typeface="Oswald Medium"/>
              </a:defRPr>
            </a:lvl9pPr>
          </a:lstStyle>
          <a:p/>
        </p:txBody>
      </p:sp>
      <p:sp>
        <p:nvSpPr>
          <p:cNvPr id="217" name="Google Shape;217;p5"/>
          <p:cNvSpPr txBox="1"/>
          <p:nvPr>
            <p:ph idx="4" type="subTitle"/>
          </p:nvPr>
        </p:nvSpPr>
        <p:spPr>
          <a:xfrm>
            <a:off x="1160988" y="3077575"/>
            <a:ext cx="2791500" cy="101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18" name="Google Shape;218;p5"/>
          <p:cNvGrpSpPr/>
          <p:nvPr/>
        </p:nvGrpSpPr>
        <p:grpSpPr>
          <a:xfrm rot="7099629">
            <a:off x="8283659" y="-494983"/>
            <a:ext cx="1343040" cy="2145591"/>
            <a:chOff x="788450" y="657725"/>
            <a:chExt cx="666750" cy="1065175"/>
          </a:xfrm>
        </p:grpSpPr>
        <p:sp>
          <p:nvSpPr>
            <p:cNvPr id="219" name="Google Shape;219;p5"/>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3"/>
            </a:solidFill>
            <a:ln cap="flat" cmpd="sng" w="28575">
              <a:solidFill>
                <a:schemeClr val="accen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5"/>
          <p:cNvGrpSpPr/>
          <p:nvPr/>
        </p:nvGrpSpPr>
        <p:grpSpPr>
          <a:xfrm rot="-3695713">
            <a:off x="-131522" y="3381119"/>
            <a:ext cx="1343038" cy="2145587"/>
            <a:chOff x="788450" y="657725"/>
            <a:chExt cx="666750" cy="1065175"/>
          </a:xfrm>
        </p:grpSpPr>
        <p:sp>
          <p:nvSpPr>
            <p:cNvPr id="230" name="Google Shape;230;p5"/>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2"/>
            </a:solidFill>
            <a:ln cap="flat" cmpd="sng" w="28575">
              <a:solidFill>
                <a:schemeClr val="accent1"/>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0" name="Shape 240"/>
        <p:cNvGrpSpPr/>
        <p:nvPr/>
      </p:nvGrpSpPr>
      <p:grpSpPr>
        <a:xfrm>
          <a:off x="0" y="0"/>
          <a:ext cx="0" cy="0"/>
          <a:chOff x="0" y="0"/>
          <a:chExt cx="0" cy="0"/>
        </a:xfrm>
      </p:grpSpPr>
      <p:sp>
        <p:nvSpPr>
          <p:cNvPr id="241" name="Google Shape;241;p6"/>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242" name="Google Shape;242;p6"/>
          <p:cNvGrpSpPr/>
          <p:nvPr/>
        </p:nvGrpSpPr>
        <p:grpSpPr>
          <a:xfrm>
            <a:off x="4487600" y="-500325"/>
            <a:ext cx="5164825" cy="1289900"/>
            <a:chOff x="1222300" y="238125"/>
            <a:chExt cx="5164825" cy="1289900"/>
          </a:xfrm>
        </p:grpSpPr>
        <p:sp>
          <p:nvSpPr>
            <p:cNvPr id="243" name="Google Shape;243;p6"/>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6"/>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6"/>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5786400" y="238125"/>
              <a:ext cx="600725" cy="788200"/>
            </a:xfrm>
            <a:custGeom>
              <a:rect b="b" l="l" r="r" t="t"/>
              <a:pathLst>
                <a:path extrusionOk="0" h="31528" w="24029">
                  <a:moveTo>
                    <a:pt x="24029" y="0"/>
                  </a:moveTo>
                  <a:lnTo>
                    <a:pt x="0" y="11671"/>
                  </a:lnTo>
                  <a:lnTo>
                    <a:pt x="22180" y="31528"/>
                  </a:lnTo>
                  <a:lnTo>
                    <a:pt x="24029" y="0"/>
                  </a:lnTo>
                  <a:close/>
                </a:path>
              </a:pathLst>
            </a:custGeom>
            <a:solidFill>
              <a:srgbClr val="FC68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1" name="Shape 251"/>
        <p:cNvGrpSpPr/>
        <p:nvPr/>
      </p:nvGrpSpPr>
      <p:grpSpPr>
        <a:xfrm>
          <a:off x="0" y="0"/>
          <a:ext cx="0" cy="0"/>
          <a:chOff x="0" y="0"/>
          <a:chExt cx="0" cy="0"/>
        </a:xfrm>
      </p:grpSpPr>
      <p:sp>
        <p:nvSpPr>
          <p:cNvPr id="252" name="Google Shape;252;p7"/>
          <p:cNvSpPr txBox="1"/>
          <p:nvPr>
            <p:ph type="title"/>
          </p:nvPr>
        </p:nvSpPr>
        <p:spPr>
          <a:xfrm>
            <a:off x="1866200" y="1806600"/>
            <a:ext cx="2545200" cy="1373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600"/>
              <a:buNone/>
              <a:defRPr sz="3600">
                <a:solidFill>
                  <a:schemeClr val="dk1"/>
                </a:solidFill>
              </a:defRPr>
            </a:lvl1pPr>
            <a:lvl2pPr lvl="1" rtl="0" algn="ctr">
              <a:spcBef>
                <a:spcPts val="0"/>
              </a:spcBef>
              <a:spcAft>
                <a:spcPts val="0"/>
              </a:spcAft>
              <a:buSzPts val="3600"/>
              <a:buFont typeface="Anton"/>
              <a:buNone/>
              <a:defRPr sz="3600">
                <a:latin typeface="Anton"/>
                <a:ea typeface="Anton"/>
                <a:cs typeface="Anton"/>
                <a:sym typeface="Anton"/>
              </a:defRPr>
            </a:lvl2pPr>
            <a:lvl3pPr lvl="2" rtl="0" algn="ctr">
              <a:spcBef>
                <a:spcPts val="0"/>
              </a:spcBef>
              <a:spcAft>
                <a:spcPts val="0"/>
              </a:spcAft>
              <a:buSzPts val="3600"/>
              <a:buFont typeface="Anton"/>
              <a:buNone/>
              <a:defRPr sz="3600">
                <a:latin typeface="Anton"/>
                <a:ea typeface="Anton"/>
                <a:cs typeface="Anton"/>
                <a:sym typeface="Anton"/>
              </a:defRPr>
            </a:lvl3pPr>
            <a:lvl4pPr lvl="3" rtl="0" algn="ctr">
              <a:spcBef>
                <a:spcPts val="0"/>
              </a:spcBef>
              <a:spcAft>
                <a:spcPts val="0"/>
              </a:spcAft>
              <a:buSzPts val="3600"/>
              <a:buFont typeface="Anton"/>
              <a:buNone/>
              <a:defRPr sz="3600">
                <a:latin typeface="Anton"/>
                <a:ea typeface="Anton"/>
                <a:cs typeface="Anton"/>
                <a:sym typeface="Anton"/>
              </a:defRPr>
            </a:lvl4pPr>
            <a:lvl5pPr lvl="4" rtl="0" algn="ctr">
              <a:spcBef>
                <a:spcPts val="0"/>
              </a:spcBef>
              <a:spcAft>
                <a:spcPts val="0"/>
              </a:spcAft>
              <a:buSzPts val="3600"/>
              <a:buFont typeface="Anton"/>
              <a:buNone/>
              <a:defRPr sz="3600">
                <a:latin typeface="Anton"/>
                <a:ea typeface="Anton"/>
                <a:cs typeface="Anton"/>
                <a:sym typeface="Anton"/>
              </a:defRPr>
            </a:lvl5pPr>
            <a:lvl6pPr lvl="5" rtl="0" algn="ctr">
              <a:spcBef>
                <a:spcPts val="0"/>
              </a:spcBef>
              <a:spcAft>
                <a:spcPts val="0"/>
              </a:spcAft>
              <a:buSzPts val="3600"/>
              <a:buFont typeface="Anton"/>
              <a:buNone/>
              <a:defRPr sz="3600">
                <a:latin typeface="Anton"/>
                <a:ea typeface="Anton"/>
                <a:cs typeface="Anton"/>
                <a:sym typeface="Anton"/>
              </a:defRPr>
            </a:lvl6pPr>
            <a:lvl7pPr lvl="6" rtl="0" algn="ctr">
              <a:spcBef>
                <a:spcPts val="0"/>
              </a:spcBef>
              <a:spcAft>
                <a:spcPts val="0"/>
              </a:spcAft>
              <a:buSzPts val="3600"/>
              <a:buFont typeface="Anton"/>
              <a:buNone/>
              <a:defRPr sz="3600">
                <a:latin typeface="Anton"/>
                <a:ea typeface="Anton"/>
                <a:cs typeface="Anton"/>
                <a:sym typeface="Anton"/>
              </a:defRPr>
            </a:lvl7pPr>
            <a:lvl8pPr lvl="7" rtl="0" algn="ctr">
              <a:spcBef>
                <a:spcPts val="0"/>
              </a:spcBef>
              <a:spcAft>
                <a:spcPts val="0"/>
              </a:spcAft>
              <a:buSzPts val="3600"/>
              <a:buFont typeface="Anton"/>
              <a:buNone/>
              <a:defRPr sz="3600">
                <a:latin typeface="Anton"/>
                <a:ea typeface="Anton"/>
                <a:cs typeface="Anton"/>
                <a:sym typeface="Anton"/>
              </a:defRPr>
            </a:lvl8pPr>
            <a:lvl9pPr lvl="8" rtl="0" algn="ctr">
              <a:spcBef>
                <a:spcPts val="0"/>
              </a:spcBef>
              <a:spcAft>
                <a:spcPts val="0"/>
              </a:spcAft>
              <a:buSzPts val="3600"/>
              <a:buFont typeface="Anton"/>
              <a:buNone/>
              <a:defRPr sz="3600">
                <a:latin typeface="Anton"/>
                <a:ea typeface="Anton"/>
                <a:cs typeface="Anton"/>
                <a:sym typeface="Anton"/>
              </a:defRPr>
            </a:lvl9pPr>
          </a:lstStyle>
          <a:p/>
        </p:txBody>
      </p:sp>
      <p:sp>
        <p:nvSpPr>
          <p:cNvPr id="253" name="Google Shape;253;p7"/>
          <p:cNvSpPr txBox="1"/>
          <p:nvPr>
            <p:ph idx="1" type="subTitle"/>
          </p:nvPr>
        </p:nvSpPr>
        <p:spPr>
          <a:xfrm>
            <a:off x="4342200" y="1141500"/>
            <a:ext cx="3209700" cy="280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800"/>
              <a:buChar char="●"/>
              <a:defRPr sz="16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grpSp>
        <p:nvGrpSpPr>
          <p:cNvPr id="254" name="Google Shape;254;p7"/>
          <p:cNvGrpSpPr/>
          <p:nvPr/>
        </p:nvGrpSpPr>
        <p:grpSpPr>
          <a:xfrm rot="1725103">
            <a:off x="505805" y="3835978"/>
            <a:ext cx="1513596" cy="1459510"/>
            <a:chOff x="1437500" y="2029350"/>
            <a:chExt cx="654850" cy="631450"/>
          </a:xfrm>
        </p:grpSpPr>
        <p:sp>
          <p:nvSpPr>
            <p:cNvPr id="255" name="Google Shape;255;p7"/>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7"/>
          <p:cNvGrpSpPr/>
          <p:nvPr/>
        </p:nvGrpSpPr>
        <p:grpSpPr>
          <a:xfrm rot="-7688345">
            <a:off x="7548770" y="-53550"/>
            <a:ext cx="1231080" cy="1187089"/>
            <a:chOff x="1437500" y="2029350"/>
            <a:chExt cx="654850" cy="631450"/>
          </a:xfrm>
        </p:grpSpPr>
        <p:sp>
          <p:nvSpPr>
            <p:cNvPr id="259" name="Google Shape;259;p7"/>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7"/>
          <p:cNvGrpSpPr/>
          <p:nvPr/>
        </p:nvGrpSpPr>
        <p:grpSpPr>
          <a:xfrm rot="10800000">
            <a:off x="7944010" y="3243329"/>
            <a:ext cx="1402109" cy="2239957"/>
            <a:chOff x="788450" y="657725"/>
            <a:chExt cx="666750" cy="1065175"/>
          </a:xfrm>
        </p:grpSpPr>
        <p:sp>
          <p:nvSpPr>
            <p:cNvPr id="263" name="Google Shape;263;p7"/>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3"/>
            </a:solidFill>
            <a:ln cap="flat" cmpd="sng" w="19050">
              <a:solidFill>
                <a:schemeClr val="accen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7"/>
          <p:cNvGrpSpPr/>
          <p:nvPr/>
        </p:nvGrpSpPr>
        <p:grpSpPr>
          <a:xfrm>
            <a:off x="-79615" y="-78946"/>
            <a:ext cx="1402109" cy="2239957"/>
            <a:chOff x="788450" y="657725"/>
            <a:chExt cx="666750" cy="1065175"/>
          </a:xfrm>
        </p:grpSpPr>
        <p:sp>
          <p:nvSpPr>
            <p:cNvPr id="274" name="Google Shape;274;p7"/>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1"/>
            </a:solidFill>
            <a:ln cap="flat" cmpd="sng" w="19050">
              <a:solidFill>
                <a:schemeClr val="accen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4" name="Shape 284"/>
        <p:cNvGrpSpPr/>
        <p:nvPr/>
      </p:nvGrpSpPr>
      <p:grpSpPr>
        <a:xfrm>
          <a:off x="0" y="0"/>
          <a:ext cx="0" cy="0"/>
          <a:chOff x="0" y="0"/>
          <a:chExt cx="0" cy="0"/>
        </a:xfrm>
      </p:grpSpPr>
      <p:sp>
        <p:nvSpPr>
          <p:cNvPr id="285" name="Google Shape;285;p8"/>
          <p:cNvSpPr txBox="1"/>
          <p:nvPr>
            <p:ph type="title"/>
          </p:nvPr>
        </p:nvSpPr>
        <p:spPr>
          <a:xfrm>
            <a:off x="861300" y="1657613"/>
            <a:ext cx="7421400" cy="1526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86" name="Google Shape;286;p8"/>
          <p:cNvSpPr txBox="1"/>
          <p:nvPr>
            <p:ph idx="1" type="body"/>
          </p:nvPr>
        </p:nvSpPr>
        <p:spPr>
          <a:xfrm>
            <a:off x="2177750" y="3034688"/>
            <a:ext cx="4788600" cy="4512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400"/>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287" name="Google Shape;287;p8"/>
          <p:cNvGrpSpPr/>
          <p:nvPr/>
        </p:nvGrpSpPr>
        <p:grpSpPr>
          <a:xfrm rot="5255178">
            <a:off x="6580958" y="3231054"/>
            <a:ext cx="2188003" cy="2184576"/>
            <a:chOff x="2068575" y="2920225"/>
            <a:chExt cx="1675400" cy="1669450"/>
          </a:xfrm>
        </p:grpSpPr>
        <p:sp>
          <p:nvSpPr>
            <p:cNvPr id="288" name="Google Shape;288;p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8"/>
          <p:cNvGrpSpPr/>
          <p:nvPr/>
        </p:nvGrpSpPr>
        <p:grpSpPr>
          <a:xfrm rot="-10125342">
            <a:off x="3837197" y="3865714"/>
            <a:ext cx="5722636" cy="2522168"/>
            <a:chOff x="782275" y="3804550"/>
            <a:chExt cx="4285225" cy="1888650"/>
          </a:xfrm>
        </p:grpSpPr>
        <p:sp>
          <p:nvSpPr>
            <p:cNvPr id="291" name="Google Shape;291;p8"/>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1"/>
            </a:solidFill>
            <a:ln cap="flat" cmpd="sng" w="28575">
              <a:solidFill>
                <a:schemeClr val="l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8"/>
          <p:cNvGrpSpPr/>
          <p:nvPr/>
        </p:nvGrpSpPr>
        <p:grpSpPr>
          <a:xfrm rot="1220699">
            <a:off x="5632210" y="3990046"/>
            <a:ext cx="1618191" cy="1615941"/>
            <a:chOff x="2068575" y="2920225"/>
            <a:chExt cx="1675400" cy="1669450"/>
          </a:xfrm>
        </p:grpSpPr>
        <p:sp>
          <p:nvSpPr>
            <p:cNvPr id="330" name="Google Shape;330;p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8"/>
          <p:cNvGrpSpPr/>
          <p:nvPr/>
        </p:nvGrpSpPr>
        <p:grpSpPr>
          <a:xfrm rot="-5400000">
            <a:off x="300561" y="-754311"/>
            <a:ext cx="2372869" cy="2369283"/>
            <a:chOff x="2068575" y="2920225"/>
            <a:chExt cx="1675400" cy="1669450"/>
          </a:xfrm>
        </p:grpSpPr>
        <p:sp>
          <p:nvSpPr>
            <p:cNvPr id="333" name="Google Shape;333;p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8"/>
          <p:cNvGrpSpPr/>
          <p:nvPr/>
        </p:nvGrpSpPr>
        <p:grpSpPr>
          <a:xfrm rot="422143">
            <a:off x="-525413" y="-1488372"/>
            <a:ext cx="6206316" cy="2735343"/>
            <a:chOff x="782275" y="3804550"/>
            <a:chExt cx="4285225" cy="1888650"/>
          </a:xfrm>
        </p:grpSpPr>
        <p:sp>
          <p:nvSpPr>
            <p:cNvPr id="336" name="Google Shape;336;p8"/>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2"/>
            </a:solidFill>
            <a:ln cap="flat" cmpd="sng" w="28575">
              <a:solidFill>
                <a:schemeClr val="lt2"/>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8"/>
          <p:cNvGrpSpPr/>
          <p:nvPr/>
        </p:nvGrpSpPr>
        <p:grpSpPr>
          <a:xfrm rot="-9831555">
            <a:off x="1778938" y="-714544"/>
            <a:ext cx="1754965" cy="1752425"/>
            <a:chOff x="2068575" y="2920225"/>
            <a:chExt cx="1675400" cy="1669450"/>
          </a:xfrm>
        </p:grpSpPr>
        <p:sp>
          <p:nvSpPr>
            <p:cNvPr id="375" name="Google Shape;375;p8"/>
            <p:cNvSpPr/>
            <p:nvPr/>
          </p:nvSpPr>
          <p:spPr>
            <a:xfrm>
              <a:off x="2068575" y="2920225"/>
              <a:ext cx="1675400" cy="1669450"/>
            </a:xfrm>
            <a:custGeom>
              <a:rect b="b" l="l" r="r" t="t"/>
              <a:pathLst>
                <a:path extrusionOk="0" h="66778" w="67016">
                  <a:moveTo>
                    <a:pt x="13782" y="1"/>
                  </a:moveTo>
                  <a:cubicBezTo>
                    <a:pt x="10312" y="1"/>
                    <a:pt x="6494" y="1034"/>
                    <a:pt x="3063" y="4092"/>
                  </a:cubicBezTo>
                  <a:cubicBezTo>
                    <a:pt x="1743" y="5201"/>
                    <a:pt x="792" y="6680"/>
                    <a:pt x="475" y="8370"/>
                  </a:cubicBezTo>
                  <a:cubicBezTo>
                    <a:pt x="0" y="11222"/>
                    <a:pt x="1268" y="14126"/>
                    <a:pt x="2746" y="16344"/>
                  </a:cubicBezTo>
                  <a:cubicBezTo>
                    <a:pt x="4278" y="18668"/>
                    <a:pt x="6760" y="20252"/>
                    <a:pt x="9559" y="20569"/>
                  </a:cubicBezTo>
                  <a:lnTo>
                    <a:pt x="17111" y="21572"/>
                  </a:lnTo>
                  <a:lnTo>
                    <a:pt x="9928" y="23738"/>
                  </a:lnTo>
                  <a:lnTo>
                    <a:pt x="12041" y="25163"/>
                  </a:lnTo>
                  <a:cubicBezTo>
                    <a:pt x="13625" y="26378"/>
                    <a:pt x="15157" y="27698"/>
                    <a:pt x="16583" y="29124"/>
                  </a:cubicBezTo>
                  <a:cubicBezTo>
                    <a:pt x="16583" y="29124"/>
                    <a:pt x="20954" y="33410"/>
                    <a:pt x="26686" y="33410"/>
                  </a:cubicBezTo>
                  <a:cubicBezTo>
                    <a:pt x="27317" y="33410"/>
                    <a:pt x="27964" y="33358"/>
                    <a:pt x="28623" y="33243"/>
                  </a:cubicBezTo>
                  <a:lnTo>
                    <a:pt x="28623" y="33243"/>
                  </a:lnTo>
                  <a:lnTo>
                    <a:pt x="25243" y="34722"/>
                  </a:lnTo>
                  <a:lnTo>
                    <a:pt x="28887" y="37785"/>
                  </a:lnTo>
                  <a:cubicBezTo>
                    <a:pt x="30102" y="38788"/>
                    <a:pt x="31528" y="39475"/>
                    <a:pt x="33112" y="39792"/>
                  </a:cubicBezTo>
                  <a:cubicBezTo>
                    <a:pt x="35066" y="40214"/>
                    <a:pt x="37812" y="40848"/>
                    <a:pt x="39713" y="41482"/>
                  </a:cubicBezTo>
                  <a:lnTo>
                    <a:pt x="34644" y="42908"/>
                  </a:lnTo>
                  <a:lnTo>
                    <a:pt x="37601" y="45284"/>
                  </a:lnTo>
                  <a:cubicBezTo>
                    <a:pt x="38972" y="46350"/>
                    <a:pt x="40635" y="46977"/>
                    <a:pt x="42357" y="46977"/>
                  </a:cubicBezTo>
                  <a:cubicBezTo>
                    <a:pt x="42426" y="46977"/>
                    <a:pt x="42496" y="46976"/>
                    <a:pt x="42565" y="46974"/>
                  </a:cubicBezTo>
                  <a:lnTo>
                    <a:pt x="47159" y="46868"/>
                  </a:lnTo>
                  <a:lnTo>
                    <a:pt x="42195" y="49192"/>
                  </a:lnTo>
                  <a:lnTo>
                    <a:pt x="43410" y="50512"/>
                  </a:lnTo>
                  <a:cubicBezTo>
                    <a:pt x="45364" y="52572"/>
                    <a:pt x="47212" y="55529"/>
                    <a:pt x="58936" y="62975"/>
                  </a:cubicBezTo>
                  <a:lnTo>
                    <a:pt x="65537" y="66778"/>
                  </a:lnTo>
                  <a:cubicBezTo>
                    <a:pt x="65537" y="66778"/>
                    <a:pt x="67016" y="61338"/>
                    <a:pt x="64059" y="51516"/>
                  </a:cubicBezTo>
                  <a:cubicBezTo>
                    <a:pt x="63372" y="49245"/>
                    <a:pt x="62580" y="47027"/>
                    <a:pt x="61629" y="44914"/>
                  </a:cubicBezTo>
                  <a:lnTo>
                    <a:pt x="58725" y="48189"/>
                  </a:lnTo>
                  <a:lnTo>
                    <a:pt x="59147" y="46076"/>
                  </a:lnTo>
                  <a:cubicBezTo>
                    <a:pt x="59834" y="42855"/>
                    <a:pt x="59464" y="39528"/>
                    <a:pt x="58144" y="36570"/>
                  </a:cubicBezTo>
                  <a:cubicBezTo>
                    <a:pt x="57141" y="34300"/>
                    <a:pt x="56032" y="32082"/>
                    <a:pt x="54817" y="29969"/>
                  </a:cubicBezTo>
                  <a:lnTo>
                    <a:pt x="52440" y="37310"/>
                  </a:lnTo>
                  <a:cubicBezTo>
                    <a:pt x="52440" y="37310"/>
                    <a:pt x="52546" y="35409"/>
                    <a:pt x="52599" y="33191"/>
                  </a:cubicBezTo>
                  <a:cubicBezTo>
                    <a:pt x="52705" y="29283"/>
                    <a:pt x="51437" y="25427"/>
                    <a:pt x="49008" y="22365"/>
                  </a:cubicBezTo>
                  <a:lnTo>
                    <a:pt x="46315" y="18932"/>
                  </a:lnTo>
                  <a:cubicBezTo>
                    <a:pt x="46315" y="18932"/>
                    <a:pt x="45998" y="24107"/>
                    <a:pt x="44361" y="26748"/>
                  </a:cubicBezTo>
                  <a:cubicBezTo>
                    <a:pt x="44413" y="24794"/>
                    <a:pt x="44413" y="22787"/>
                    <a:pt x="44255" y="20833"/>
                  </a:cubicBezTo>
                  <a:cubicBezTo>
                    <a:pt x="43991" y="17136"/>
                    <a:pt x="42248" y="13756"/>
                    <a:pt x="39344" y="11486"/>
                  </a:cubicBezTo>
                  <a:cubicBezTo>
                    <a:pt x="36281" y="9056"/>
                    <a:pt x="31950" y="5941"/>
                    <a:pt x="28518" y="4726"/>
                  </a:cubicBezTo>
                  <a:lnTo>
                    <a:pt x="28518" y="4726"/>
                  </a:lnTo>
                  <a:cubicBezTo>
                    <a:pt x="28518" y="4726"/>
                    <a:pt x="31052" y="10430"/>
                    <a:pt x="30630" y="13704"/>
                  </a:cubicBezTo>
                  <a:cubicBezTo>
                    <a:pt x="30630" y="13704"/>
                    <a:pt x="26933" y="4779"/>
                    <a:pt x="23131" y="2508"/>
                  </a:cubicBezTo>
                  <a:cubicBezTo>
                    <a:pt x="21147" y="1306"/>
                    <a:pt x="17684" y="1"/>
                    <a:pt x="13782" y="1"/>
                  </a:cubicBezTo>
                  <a:close/>
                </a:path>
              </a:pathLst>
            </a:custGeom>
            <a:solidFill>
              <a:srgbClr val="8238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2361650" y="3134750"/>
              <a:ext cx="1325575" cy="1417975"/>
            </a:xfrm>
            <a:custGeom>
              <a:rect b="b" l="l" r="r" t="t"/>
              <a:pathLst>
                <a:path extrusionOk="0" h="56719" w="53023">
                  <a:moveTo>
                    <a:pt x="1" y="0"/>
                  </a:moveTo>
                  <a:lnTo>
                    <a:pt x="1" y="0"/>
                  </a:lnTo>
                  <a:cubicBezTo>
                    <a:pt x="2694" y="1796"/>
                    <a:pt x="5282" y="3750"/>
                    <a:pt x="7817" y="5809"/>
                  </a:cubicBezTo>
                  <a:lnTo>
                    <a:pt x="9718" y="7341"/>
                  </a:lnTo>
                  <a:lnTo>
                    <a:pt x="11566" y="8925"/>
                  </a:lnTo>
                  <a:cubicBezTo>
                    <a:pt x="12781" y="9928"/>
                    <a:pt x="13996" y="11037"/>
                    <a:pt x="15210" y="12146"/>
                  </a:cubicBezTo>
                  <a:cubicBezTo>
                    <a:pt x="20016" y="16530"/>
                    <a:pt x="24610" y="21124"/>
                    <a:pt x="29046" y="25930"/>
                  </a:cubicBezTo>
                  <a:cubicBezTo>
                    <a:pt x="31159" y="28359"/>
                    <a:pt x="33377" y="30736"/>
                    <a:pt x="35436" y="33270"/>
                  </a:cubicBezTo>
                  <a:cubicBezTo>
                    <a:pt x="36493" y="34538"/>
                    <a:pt x="37549" y="35752"/>
                    <a:pt x="38552" y="37020"/>
                  </a:cubicBezTo>
                  <a:lnTo>
                    <a:pt x="41562" y="40875"/>
                  </a:lnTo>
                  <a:lnTo>
                    <a:pt x="43041" y="42776"/>
                  </a:lnTo>
                  <a:lnTo>
                    <a:pt x="44520" y="44783"/>
                  </a:lnTo>
                  <a:lnTo>
                    <a:pt x="47372" y="48744"/>
                  </a:lnTo>
                  <a:cubicBezTo>
                    <a:pt x="49325" y="51384"/>
                    <a:pt x="51121" y="54078"/>
                    <a:pt x="53022" y="56718"/>
                  </a:cubicBezTo>
                  <a:cubicBezTo>
                    <a:pt x="51279" y="53972"/>
                    <a:pt x="49590" y="51173"/>
                    <a:pt x="47794" y="48480"/>
                  </a:cubicBezTo>
                  <a:lnTo>
                    <a:pt x="44995" y="44413"/>
                  </a:lnTo>
                  <a:lnTo>
                    <a:pt x="43569" y="42459"/>
                  </a:lnTo>
                  <a:lnTo>
                    <a:pt x="42143" y="40453"/>
                  </a:lnTo>
                  <a:lnTo>
                    <a:pt x="39186" y="36597"/>
                  </a:lnTo>
                  <a:cubicBezTo>
                    <a:pt x="38183" y="35277"/>
                    <a:pt x="37126" y="34063"/>
                    <a:pt x="36070" y="32795"/>
                  </a:cubicBezTo>
                  <a:cubicBezTo>
                    <a:pt x="34063" y="30207"/>
                    <a:pt x="31845" y="27778"/>
                    <a:pt x="29733" y="25349"/>
                  </a:cubicBezTo>
                  <a:cubicBezTo>
                    <a:pt x="25297" y="20490"/>
                    <a:pt x="20597" y="15949"/>
                    <a:pt x="15686" y="11618"/>
                  </a:cubicBezTo>
                  <a:cubicBezTo>
                    <a:pt x="10827" y="7288"/>
                    <a:pt x="5546" y="338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7" name="Shape 377"/>
        <p:cNvGrpSpPr/>
        <p:nvPr/>
      </p:nvGrpSpPr>
      <p:grpSpPr>
        <a:xfrm>
          <a:off x="0" y="0"/>
          <a:ext cx="0" cy="0"/>
          <a:chOff x="0" y="0"/>
          <a:chExt cx="0" cy="0"/>
        </a:xfrm>
      </p:grpSpPr>
      <p:sp>
        <p:nvSpPr>
          <p:cNvPr id="378" name="Google Shape;378;p9"/>
          <p:cNvSpPr txBox="1"/>
          <p:nvPr>
            <p:ph type="title"/>
          </p:nvPr>
        </p:nvSpPr>
        <p:spPr>
          <a:xfrm>
            <a:off x="1064450" y="2020525"/>
            <a:ext cx="4596000" cy="6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SzPts val="3600"/>
              <a:buFont typeface="Anton"/>
              <a:buNone/>
              <a:defRPr sz="3600">
                <a:latin typeface="Anton"/>
                <a:ea typeface="Anton"/>
                <a:cs typeface="Anton"/>
                <a:sym typeface="Anton"/>
              </a:defRPr>
            </a:lvl2pPr>
            <a:lvl3pPr lvl="2" rtl="0">
              <a:spcBef>
                <a:spcPts val="0"/>
              </a:spcBef>
              <a:spcAft>
                <a:spcPts val="0"/>
              </a:spcAft>
              <a:buSzPts val="3600"/>
              <a:buFont typeface="Anton"/>
              <a:buNone/>
              <a:defRPr sz="3600">
                <a:latin typeface="Anton"/>
                <a:ea typeface="Anton"/>
                <a:cs typeface="Anton"/>
                <a:sym typeface="Anton"/>
              </a:defRPr>
            </a:lvl3pPr>
            <a:lvl4pPr lvl="3" rtl="0">
              <a:spcBef>
                <a:spcPts val="0"/>
              </a:spcBef>
              <a:spcAft>
                <a:spcPts val="0"/>
              </a:spcAft>
              <a:buSzPts val="3600"/>
              <a:buFont typeface="Anton"/>
              <a:buNone/>
              <a:defRPr sz="3600">
                <a:latin typeface="Anton"/>
                <a:ea typeface="Anton"/>
                <a:cs typeface="Anton"/>
                <a:sym typeface="Anton"/>
              </a:defRPr>
            </a:lvl4pPr>
            <a:lvl5pPr lvl="4" rtl="0">
              <a:spcBef>
                <a:spcPts val="0"/>
              </a:spcBef>
              <a:spcAft>
                <a:spcPts val="0"/>
              </a:spcAft>
              <a:buSzPts val="3600"/>
              <a:buFont typeface="Anton"/>
              <a:buNone/>
              <a:defRPr sz="3600">
                <a:latin typeface="Anton"/>
                <a:ea typeface="Anton"/>
                <a:cs typeface="Anton"/>
                <a:sym typeface="Anton"/>
              </a:defRPr>
            </a:lvl5pPr>
            <a:lvl6pPr lvl="5" rtl="0">
              <a:spcBef>
                <a:spcPts val="0"/>
              </a:spcBef>
              <a:spcAft>
                <a:spcPts val="0"/>
              </a:spcAft>
              <a:buSzPts val="3600"/>
              <a:buFont typeface="Anton"/>
              <a:buNone/>
              <a:defRPr sz="3600">
                <a:latin typeface="Anton"/>
                <a:ea typeface="Anton"/>
                <a:cs typeface="Anton"/>
                <a:sym typeface="Anton"/>
              </a:defRPr>
            </a:lvl6pPr>
            <a:lvl7pPr lvl="6" rtl="0">
              <a:spcBef>
                <a:spcPts val="0"/>
              </a:spcBef>
              <a:spcAft>
                <a:spcPts val="0"/>
              </a:spcAft>
              <a:buSzPts val="3600"/>
              <a:buFont typeface="Anton"/>
              <a:buNone/>
              <a:defRPr sz="3600">
                <a:latin typeface="Anton"/>
                <a:ea typeface="Anton"/>
                <a:cs typeface="Anton"/>
                <a:sym typeface="Anton"/>
              </a:defRPr>
            </a:lvl7pPr>
            <a:lvl8pPr lvl="7" rtl="0">
              <a:spcBef>
                <a:spcPts val="0"/>
              </a:spcBef>
              <a:spcAft>
                <a:spcPts val="0"/>
              </a:spcAft>
              <a:buSzPts val="3600"/>
              <a:buFont typeface="Anton"/>
              <a:buNone/>
              <a:defRPr sz="3600">
                <a:latin typeface="Anton"/>
                <a:ea typeface="Anton"/>
                <a:cs typeface="Anton"/>
                <a:sym typeface="Anton"/>
              </a:defRPr>
            </a:lvl8pPr>
            <a:lvl9pPr lvl="8" rtl="0">
              <a:spcBef>
                <a:spcPts val="0"/>
              </a:spcBef>
              <a:spcAft>
                <a:spcPts val="0"/>
              </a:spcAft>
              <a:buSzPts val="3600"/>
              <a:buFont typeface="Anton"/>
              <a:buNone/>
              <a:defRPr sz="3600">
                <a:latin typeface="Anton"/>
                <a:ea typeface="Anton"/>
                <a:cs typeface="Anton"/>
                <a:sym typeface="Anton"/>
              </a:defRPr>
            </a:lvl9pPr>
          </a:lstStyle>
          <a:p/>
        </p:txBody>
      </p:sp>
      <p:sp>
        <p:nvSpPr>
          <p:cNvPr id="379" name="Google Shape;379;p9"/>
          <p:cNvSpPr txBox="1"/>
          <p:nvPr>
            <p:ph idx="1" type="subTitle"/>
          </p:nvPr>
        </p:nvSpPr>
        <p:spPr>
          <a:xfrm>
            <a:off x="1064450" y="2514263"/>
            <a:ext cx="4172100" cy="608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80" name="Google Shape;380;p9"/>
          <p:cNvGrpSpPr/>
          <p:nvPr/>
        </p:nvGrpSpPr>
        <p:grpSpPr>
          <a:xfrm rot="4861385">
            <a:off x="4644516" y="1369988"/>
            <a:ext cx="5654624" cy="2492193"/>
            <a:chOff x="782275" y="3804550"/>
            <a:chExt cx="4285225" cy="1888650"/>
          </a:xfrm>
        </p:grpSpPr>
        <p:sp>
          <p:nvSpPr>
            <p:cNvPr id="381" name="Google Shape;381;p9"/>
            <p:cNvSpPr/>
            <p:nvPr/>
          </p:nvSpPr>
          <p:spPr>
            <a:xfrm>
              <a:off x="788450" y="3848350"/>
              <a:ext cx="4279050" cy="1844850"/>
            </a:xfrm>
            <a:custGeom>
              <a:rect b="b" l="l" r="r" t="t"/>
              <a:pathLst>
                <a:path extrusionOk="0" fill="none" h="73794" w="171162">
                  <a:moveTo>
                    <a:pt x="0" y="45016"/>
                  </a:moveTo>
                  <a:cubicBezTo>
                    <a:pt x="0" y="45016"/>
                    <a:pt x="14266" y="37842"/>
                    <a:pt x="26341" y="42141"/>
                  </a:cubicBezTo>
                  <a:cubicBezTo>
                    <a:pt x="47069" y="49479"/>
                    <a:pt x="58350" y="73794"/>
                    <a:pt x="110374" y="56324"/>
                  </a:cubicBezTo>
                  <a:cubicBezTo>
                    <a:pt x="162399" y="38882"/>
                    <a:pt x="124640" y="1"/>
                    <a:pt x="171161" y="1068"/>
                  </a:cubicBezTo>
                </a:path>
              </a:pathLst>
            </a:custGeom>
            <a:solidFill>
              <a:schemeClr val="accent4"/>
            </a:solidFill>
            <a:ln cap="flat" cmpd="sng" w="28575">
              <a:solidFill>
                <a:schemeClr val="accent1"/>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9"/>
            <p:cNvSpPr/>
            <p:nvPr/>
          </p:nvSpPr>
          <p:spPr>
            <a:xfrm>
              <a:off x="782275" y="4873775"/>
              <a:ext cx="136925" cy="117850"/>
            </a:xfrm>
            <a:custGeom>
              <a:rect b="b" l="l" r="r" t="t"/>
              <a:pathLst>
                <a:path extrusionOk="0" h="4714" w="5477">
                  <a:moveTo>
                    <a:pt x="3122" y="1"/>
                  </a:moveTo>
                  <a:cubicBezTo>
                    <a:pt x="1041" y="1"/>
                    <a:pt x="1" y="2547"/>
                    <a:pt x="1479" y="4026"/>
                  </a:cubicBezTo>
                  <a:cubicBezTo>
                    <a:pt x="1955" y="4501"/>
                    <a:pt x="2537" y="4713"/>
                    <a:pt x="3109" y="4713"/>
                  </a:cubicBezTo>
                  <a:cubicBezTo>
                    <a:pt x="4317" y="4713"/>
                    <a:pt x="5477" y="3768"/>
                    <a:pt x="5477" y="2356"/>
                  </a:cubicBezTo>
                  <a:cubicBezTo>
                    <a:pt x="5477" y="1069"/>
                    <a:pt x="4436" y="1"/>
                    <a:pt x="31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
            <p:cNvSpPr/>
            <p:nvPr/>
          </p:nvSpPr>
          <p:spPr>
            <a:xfrm>
              <a:off x="910300" y="4831350"/>
              <a:ext cx="137600" cy="117325"/>
            </a:xfrm>
            <a:custGeom>
              <a:rect b="b" l="l" r="r" t="t"/>
              <a:pathLst>
                <a:path extrusionOk="0" h="4693" w="5504">
                  <a:moveTo>
                    <a:pt x="3149" y="0"/>
                  </a:moveTo>
                  <a:cubicBezTo>
                    <a:pt x="1041" y="0"/>
                    <a:pt x="0" y="2519"/>
                    <a:pt x="1479" y="3998"/>
                  </a:cubicBezTo>
                  <a:cubicBezTo>
                    <a:pt x="1958" y="4478"/>
                    <a:pt x="2550" y="4692"/>
                    <a:pt x="3131" y="4692"/>
                  </a:cubicBezTo>
                  <a:cubicBezTo>
                    <a:pt x="4341" y="4692"/>
                    <a:pt x="5504" y="3761"/>
                    <a:pt x="5504" y="2355"/>
                  </a:cubicBezTo>
                  <a:cubicBezTo>
                    <a:pt x="5504" y="1041"/>
                    <a:pt x="4436" y="0"/>
                    <a:pt x="31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9"/>
            <p:cNvSpPr/>
            <p:nvPr/>
          </p:nvSpPr>
          <p:spPr>
            <a:xfrm>
              <a:off x="1062000" y="4805100"/>
              <a:ext cx="138550" cy="117700"/>
            </a:xfrm>
            <a:custGeom>
              <a:rect b="b" l="l" r="r" t="t"/>
              <a:pathLst>
                <a:path extrusionOk="0" h="4708" w="5542">
                  <a:moveTo>
                    <a:pt x="2891" y="1"/>
                  </a:moveTo>
                  <a:cubicBezTo>
                    <a:pt x="1268" y="1"/>
                    <a:pt x="1" y="1726"/>
                    <a:pt x="777" y="3350"/>
                  </a:cubicBezTo>
                  <a:cubicBezTo>
                    <a:pt x="1200" y="4261"/>
                    <a:pt x="2055" y="4708"/>
                    <a:pt x="2908" y="4708"/>
                  </a:cubicBezTo>
                  <a:cubicBezTo>
                    <a:pt x="3823" y="4708"/>
                    <a:pt x="4735" y="4193"/>
                    <a:pt x="5104" y="3186"/>
                  </a:cubicBezTo>
                  <a:cubicBezTo>
                    <a:pt x="5542" y="1954"/>
                    <a:pt x="4912" y="585"/>
                    <a:pt x="3707" y="147"/>
                  </a:cubicBezTo>
                  <a:cubicBezTo>
                    <a:pt x="3431" y="47"/>
                    <a:pt x="3156" y="1"/>
                    <a:pt x="28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p:nvPr/>
          </p:nvSpPr>
          <p:spPr>
            <a:xfrm>
              <a:off x="1200350" y="4796700"/>
              <a:ext cx="137800" cy="117775"/>
            </a:xfrm>
            <a:custGeom>
              <a:rect b="b" l="l" r="r" t="t"/>
              <a:pathLst>
                <a:path extrusionOk="0" h="4711" w="5512">
                  <a:moveTo>
                    <a:pt x="2822" y="0"/>
                  </a:moveTo>
                  <a:cubicBezTo>
                    <a:pt x="1274" y="0"/>
                    <a:pt x="0" y="1582"/>
                    <a:pt x="638" y="3221"/>
                  </a:cubicBezTo>
                  <a:cubicBezTo>
                    <a:pt x="1028" y="4210"/>
                    <a:pt x="1928" y="4710"/>
                    <a:pt x="2831" y="4710"/>
                  </a:cubicBezTo>
                  <a:cubicBezTo>
                    <a:pt x="3702" y="4710"/>
                    <a:pt x="4574" y="4244"/>
                    <a:pt x="4991" y="3303"/>
                  </a:cubicBezTo>
                  <a:cubicBezTo>
                    <a:pt x="5511" y="2098"/>
                    <a:pt x="4964" y="729"/>
                    <a:pt x="3786" y="209"/>
                  </a:cubicBezTo>
                  <a:cubicBezTo>
                    <a:pt x="3463" y="66"/>
                    <a:pt x="3137" y="0"/>
                    <a:pt x="2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9"/>
            <p:cNvSpPr/>
            <p:nvPr/>
          </p:nvSpPr>
          <p:spPr>
            <a:xfrm>
              <a:off x="1343775" y="4822475"/>
              <a:ext cx="131275" cy="117625"/>
            </a:xfrm>
            <a:custGeom>
              <a:rect b="b" l="l" r="r" t="t"/>
              <a:pathLst>
                <a:path extrusionOk="0" h="4705" w="5251">
                  <a:moveTo>
                    <a:pt x="2581" y="0"/>
                  </a:moveTo>
                  <a:cubicBezTo>
                    <a:pt x="1225" y="0"/>
                    <a:pt x="1" y="1206"/>
                    <a:pt x="267" y="2765"/>
                  </a:cubicBezTo>
                  <a:cubicBezTo>
                    <a:pt x="481" y="3995"/>
                    <a:pt x="1520" y="4705"/>
                    <a:pt x="2577" y="4705"/>
                  </a:cubicBezTo>
                  <a:cubicBezTo>
                    <a:pt x="3285" y="4705"/>
                    <a:pt x="4001" y="4387"/>
                    <a:pt x="4484" y="3696"/>
                  </a:cubicBezTo>
                  <a:cubicBezTo>
                    <a:pt x="5251" y="2655"/>
                    <a:pt x="4977" y="1177"/>
                    <a:pt x="3936" y="437"/>
                  </a:cubicBezTo>
                  <a:cubicBezTo>
                    <a:pt x="3504" y="135"/>
                    <a:pt x="3035" y="0"/>
                    <a:pt x="25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
            <p:cNvSpPr/>
            <p:nvPr/>
          </p:nvSpPr>
          <p:spPr>
            <a:xfrm>
              <a:off x="1459275" y="4865525"/>
              <a:ext cx="153750" cy="117675"/>
            </a:xfrm>
            <a:custGeom>
              <a:rect b="b" l="l" r="r" t="t"/>
              <a:pathLst>
                <a:path extrusionOk="0" h="4707" w="6150">
                  <a:moveTo>
                    <a:pt x="3083" y="1"/>
                  </a:moveTo>
                  <a:cubicBezTo>
                    <a:pt x="2592" y="1"/>
                    <a:pt x="2097" y="154"/>
                    <a:pt x="1671" y="468"/>
                  </a:cubicBezTo>
                  <a:cubicBezTo>
                    <a:pt x="1" y="1755"/>
                    <a:pt x="685" y="4383"/>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9"/>
            <p:cNvSpPr/>
            <p:nvPr/>
          </p:nvSpPr>
          <p:spPr>
            <a:xfrm>
              <a:off x="1579075" y="4933975"/>
              <a:ext cx="153725" cy="117675"/>
            </a:xfrm>
            <a:custGeom>
              <a:rect b="b" l="l" r="r" t="t"/>
              <a:pathLst>
                <a:path extrusionOk="0" h="4707" w="6149">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4"/>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9"/>
            <p:cNvSpPr/>
            <p:nvPr/>
          </p:nvSpPr>
          <p:spPr>
            <a:xfrm>
              <a:off x="1698875" y="5002425"/>
              <a:ext cx="153725" cy="117675"/>
            </a:xfrm>
            <a:custGeom>
              <a:rect b="b" l="l" r="r" t="t"/>
              <a:pathLst>
                <a:path extrusionOk="0" h="4707" w="6149">
                  <a:moveTo>
                    <a:pt x="3082" y="1"/>
                  </a:moveTo>
                  <a:cubicBezTo>
                    <a:pt x="2592" y="1"/>
                    <a:pt x="2097" y="154"/>
                    <a:pt x="1671" y="468"/>
                  </a:cubicBezTo>
                  <a:cubicBezTo>
                    <a:pt x="0" y="1755"/>
                    <a:pt x="685" y="4384"/>
                    <a:pt x="2766" y="4685"/>
                  </a:cubicBezTo>
                  <a:cubicBezTo>
                    <a:pt x="2877" y="4700"/>
                    <a:pt x="2986" y="4707"/>
                    <a:pt x="3093" y="4707"/>
                  </a:cubicBezTo>
                  <a:cubicBezTo>
                    <a:pt x="4986" y="4707"/>
                    <a:pt x="6149" y="2489"/>
                    <a:pt x="4956" y="934"/>
                  </a:cubicBezTo>
                  <a:cubicBezTo>
                    <a:pt x="4488" y="319"/>
                    <a:pt x="3790" y="1"/>
                    <a:pt x="30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9"/>
            <p:cNvSpPr/>
            <p:nvPr/>
          </p:nvSpPr>
          <p:spPr>
            <a:xfrm>
              <a:off x="1818675" y="5079450"/>
              <a:ext cx="153700" cy="117325"/>
            </a:xfrm>
            <a:custGeom>
              <a:rect b="b" l="l" r="r" t="t"/>
              <a:pathLst>
                <a:path extrusionOk="0" h="4693" w="6148">
                  <a:moveTo>
                    <a:pt x="3084" y="0"/>
                  </a:moveTo>
                  <a:cubicBezTo>
                    <a:pt x="2593" y="0"/>
                    <a:pt x="2097" y="156"/>
                    <a:pt x="1670" y="481"/>
                  </a:cubicBezTo>
                  <a:cubicBezTo>
                    <a:pt x="0" y="1741"/>
                    <a:pt x="685" y="4397"/>
                    <a:pt x="2766" y="4671"/>
                  </a:cubicBezTo>
                  <a:cubicBezTo>
                    <a:pt x="2878" y="4685"/>
                    <a:pt x="2988" y="4693"/>
                    <a:pt x="3096" y="4693"/>
                  </a:cubicBezTo>
                  <a:cubicBezTo>
                    <a:pt x="4987" y="4693"/>
                    <a:pt x="6148" y="2500"/>
                    <a:pt x="4956" y="919"/>
                  </a:cubicBezTo>
                  <a:cubicBezTo>
                    <a:pt x="4488" y="322"/>
                    <a:pt x="3791" y="0"/>
                    <a:pt x="3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9"/>
            <p:cNvSpPr/>
            <p:nvPr/>
          </p:nvSpPr>
          <p:spPr>
            <a:xfrm>
              <a:off x="1938450" y="5156450"/>
              <a:ext cx="153750" cy="117675"/>
            </a:xfrm>
            <a:custGeom>
              <a:rect b="b" l="l" r="r" t="t"/>
              <a:pathLst>
                <a:path extrusionOk="0" h="4707" w="6150">
                  <a:moveTo>
                    <a:pt x="3083" y="1"/>
                  </a:moveTo>
                  <a:cubicBezTo>
                    <a:pt x="2592" y="1"/>
                    <a:pt x="2097" y="154"/>
                    <a:pt x="1671" y="468"/>
                  </a:cubicBezTo>
                  <a:cubicBezTo>
                    <a:pt x="1" y="1755"/>
                    <a:pt x="685" y="4384"/>
                    <a:pt x="2766" y="4685"/>
                  </a:cubicBezTo>
                  <a:cubicBezTo>
                    <a:pt x="2877" y="4699"/>
                    <a:pt x="2986" y="4706"/>
                    <a:pt x="3093" y="4706"/>
                  </a:cubicBezTo>
                  <a:cubicBezTo>
                    <a:pt x="4986" y="4706"/>
                    <a:pt x="6149" y="2489"/>
                    <a:pt x="4957" y="933"/>
                  </a:cubicBezTo>
                  <a:cubicBezTo>
                    <a:pt x="4488" y="319"/>
                    <a:pt x="3790" y="1"/>
                    <a:pt x="3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9"/>
            <p:cNvSpPr/>
            <p:nvPr/>
          </p:nvSpPr>
          <p:spPr>
            <a:xfrm>
              <a:off x="2066475" y="5216350"/>
              <a:ext cx="154350" cy="117325"/>
            </a:xfrm>
            <a:custGeom>
              <a:rect b="b" l="l" r="r" t="t"/>
              <a:pathLst>
                <a:path extrusionOk="0" h="4693" w="6174">
                  <a:moveTo>
                    <a:pt x="3092" y="1"/>
                  </a:moveTo>
                  <a:cubicBezTo>
                    <a:pt x="2597" y="1"/>
                    <a:pt x="2097" y="156"/>
                    <a:pt x="1670" y="482"/>
                  </a:cubicBezTo>
                  <a:cubicBezTo>
                    <a:pt x="0" y="1741"/>
                    <a:pt x="712" y="4397"/>
                    <a:pt x="2793" y="4671"/>
                  </a:cubicBezTo>
                  <a:cubicBezTo>
                    <a:pt x="2904" y="4686"/>
                    <a:pt x="3013" y="4693"/>
                    <a:pt x="3119" y="4693"/>
                  </a:cubicBezTo>
                  <a:cubicBezTo>
                    <a:pt x="4989" y="4693"/>
                    <a:pt x="6174" y="2500"/>
                    <a:pt x="4956" y="920"/>
                  </a:cubicBezTo>
                  <a:cubicBezTo>
                    <a:pt x="4504" y="322"/>
                    <a:pt x="3804" y="1"/>
                    <a:pt x="30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9"/>
            <p:cNvSpPr/>
            <p:nvPr/>
          </p:nvSpPr>
          <p:spPr>
            <a:xfrm>
              <a:off x="2207825" y="5267400"/>
              <a:ext cx="131100" cy="117125"/>
            </a:xfrm>
            <a:custGeom>
              <a:rect b="b" l="l" r="r" t="t"/>
              <a:pathLst>
                <a:path extrusionOk="0" h="4685" w="5244">
                  <a:moveTo>
                    <a:pt x="2584" y="1"/>
                  </a:moveTo>
                  <a:cubicBezTo>
                    <a:pt x="1234" y="1"/>
                    <a:pt x="1" y="1201"/>
                    <a:pt x="288" y="2738"/>
                  </a:cubicBezTo>
                  <a:cubicBezTo>
                    <a:pt x="502" y="3974"/>
                    <a:pt x="1549" y="4684"/>
                    <a:pt x="2611" y="4684"/>
                  </a:cubicBezTo>
                  <a:cubicBezTo>
                    <a:pt x="3315" y="4684"/>
                    <a:pt x="4025" y="4373"/>
                    <a:pt x="4505" y="3697"/>
                  </a:cubicBezTo>
                  <a:cubicBezTo>
                    <a:pt x="5244" y="2629"/>
                    <a:pt x="4998" y="1178"/>
                    <a:pt x="3930" y="438"/>
                  </a:cubicBezTo>
                  <a:cubicBezTo>
                    <a:pt x="3503" y="136"/>
                    <a:pt x="3037" y="1"/>
                    <a:pt x="25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9"/>
            <p:cNvSpPr/>
            <p:nvPr/>
          </p:nvSpPr>
          <p:spPr>
            <a:xfrm>
              <a:off x="2344750" y="5301625"/>
              <a:ext cx="131100" cy="117125"/>
            </a:xfrm>
            <a:custGeom>
              <a:rect b="b" l="l" r="r" t="t"/>
              <a:pathLst>
                <a:path extrusionOk="0" h="4685" w="5244">
                  <a:moveTo>
                    <a:pt x="2583" y="1"/>
                  </a:moveTo>
                  <a:cubicBezTo>
                    <a:pt x="1233" y="1"/>
                    <a:pt x="0" y="1201"/>
                    <a:pt x="287" y="2739"/>
                  </a:cubicBezTo>
                  <a:cubicBezTo>
                    <a:pt x="501" y="3974"/>
                    <a:pt x="1548" y="4684"/>
                    <a:pt x="2611" y="4684"/>
                  </a:cubicBezTo>
                  <a:cubicBezTo>
                    <a:pt x="3314" y="4684"/>
                    <a:pt x="4024" y="4373"/>
                    <a:pt x="4504" y="3697"/>
                  </a:cubicBezTo>
                  <a:cubicBezTo>
                    <a:pt x="5243" y="2629"/>
                    <a:pt x="4997" y="1178"/>
                    <a:pt x="3929" y="438"/>
                  </a:cubicBezTo>
                  <a:cubicBezTo>
                    <a:pt x="3502" y="136"/>
                    <a:pt x="3036" y="1"/>
                    <a:pt x="25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9"/>
            <p:cNvSpPr/>
            <p:nvPr/>
          </p:nvSpPr>
          <p:spPr>
            <a:xfrm>
              <a:off x="2481625" y="5327075"/>
              <a:ext cx="131125" cy="117525"/>
            </a:xfrm>
            <a:custGeom>
              <a:rect b="b" l="l" r="r" t="t"/>
              <a:pathLst>
                <a:path extrusionOk="0" h="4701" w="5245">
                  <a:moveTo>
                    <a:pt x="2598" y="0"/>
                  </a:moveTo>
                  <a:cubicBezTo>
                    <a:pt x="1242" y="0"/>
                    <a:pt x="1" y="1218"/>
                    <a:pt x="288" y="2761"/>
                  </a:cubicBezTo>
                  <a:cubicBezTo>
                    <a:pt x="502" y="3991"/>
                    <a:pt x="1541" y="4701"/>
                    <a:pt x="2599" y="4701"/>
                  </a:cubicBezTo>
                  <a:cubicBezTo>
                    <a:pt x="3306" y="4701"/>
                    <a:pt x="4022" y="4383"/>
                    <a:pt x="4505" y="3692"/>
                  </a:cubicBezTo>
                  <a:cubicBezTo>
                    <a:pt x="5244" y="2651"/>
                    <a:pt x="4998" y="1173"/>
                    <a:pt x="3930" y="434"/>
                  </a:cubicBezTo>
                  <a:cubicBezTo>
                    <a:pt x="3508" y="134"/>
                    <a:pt x="3046" y="0"/>
                    <a:pt x="25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p:nvPr/>
          </p:nvSpPr>
          <p:spPr>
            <a:xfrm>
              <a:off x="2616100" y="5344475"/>
              <a:ext cx="134250" cy="117450"/>
            </a:xfrm>
            <a:custGeom>
              <a:rect b="b" l="l" r="r" t="t"/>
              <a:pathLst>
                <a:path extrusionOk="0" h="4698" w="5370">
                  <a:moveTo>
                    <a:pt x="2689" y="1"/>
                  </a:moveTo>
                  <a:cubicBezTo>
                    <a:pt x="1268" y="1"/>
                    <a:pt x="1" y="1332"/>
                    <a:pt x="386" y="2914"/>
                  </a:cubicBezTo>
                  <a:cubicBezTo>
                    <a:pt x="682" y="4068"/>
                    <a:pt x="1680" y="4698"/>
                    <a:pt x="2686" y="4698"/>
                  </a:cubicBezTo>
                  <a:cubicBezTo>
                    <a:pt x="3447" y="4698"/>
                    <a:pt x="4213" y="4337"/>
                    <a:pt x="4685" y="3571"/>
                  </a:cubicBezTo>
                  <a:cubicBezTo>
                    <a:pt x="5369" y="2476"/>
                    <a:pt x="5013" y="1025"/>
                    <a:pt x="3891" y="340"/>
                  </a:cubicBezTo>
                  <a:cubicBezTo>
                    <a:pt x="3500" y="106"/>
                    <a:pt x="3089" y="1"/>
                    <a:pt x="2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9"/>
            <p:cNvSpPr/>
            <p:nvPr/>
          </p:nvSpPr>
          <p:spPr>
            <a:xfrm>
              <a:off x="2753025" y="5344475"/>
              <a:ext cx="134225" cy="117450"/>
            </a:xfrm>
            <a:custGeom>
              <a:rect b="b" l="l" r="r" t="t"/>
              <a:pathLst>
                <a:path extrusionOk="0" h="4698" w="5369">
                  <a:moveTo>
                    <a:pt x="2689" y="1"/>
                  </a:moveTo>
                  <a:cubicBezTo>
                    <a:pt x="1267" y="1"/>
                    <a:pt x="0" y="1332"/>
                    <a:pt x="385" y="2914"/>
                  </a:cubicBezTo>
                  <a:cubicBezTo>
                    <a:pt x="681" y="4068"/>
                    <a:pt x="1679" y="4698"/>
                    <a:pt x="2685" y="4698"/>
                  </a:cubicBezTo>
                  <a:cubicBezTo>
                    <a:pt x="3446" y="4698"/>
                    <a:pt x="4212" y="4337"/>
                    <a:pt x="4684" y="3571"/>
                  </a:cubicBezTo>
                  <a:cubicBezTo>
                    <a:pt x="5368" y="2476"/>
                    <a:pt x="5012" y="1025"/>
                    <a:pt x="3890" y="340"/>
                  </a:cubicBezTo>
                  <a:cubicBezTo>
                    <a:pt x="3499" y="106"/>
                    <a:pt x="3088" y="1"/>
                    <a:pt x="2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
            <p:cNvSpPr/>
            <p:nvPr/>
          </p:nvSpPr>
          <p:spPr>
            <a:xfrm>
              <a:off x="2887000" y="5327600"/>
              <a:ext cx="136475" cy="117150"/>
            </a:xfrm>
            <a:custGeom>
              <a:rect b="b" l="l" r="r" t="t"/>
              <a:pathLst>
                <a:path extrusionOk="0" h="4686" w="5459">
                  <a:moveTo>
                    <a:pt x="2775" y="0"/>
                  </a:moveTo>
                  <a:cubicBezTo>
                    <a:pt x="1243" y="0"/>
                    <a:pt x="0" y="1571"/>
                    <a:pt x="612" y="3178"/>
                  </a:cubicBezTo>
                  <a:cubicBezTo>
                    <a:pt x="992" y="4178"/>
                    <a:pt x="1901" y="4685"/>
                    <a:pt x="2810" y="4685"/>
                  </a:cubicBezTo>
                  <a:cubicBezTo>
                    <a:pt x="3668" y="4685"/>
                    <a:pt x="4526" y="4233"/>
                    <a:pt x="4938" y="3315"/>
                  </a:cubicBezTo>
                  <a:cubicBezTo>
                    <a:pt x="5458" y="2138"/>
                    <a:pt x="4938" y="741"/>
                    <a:pt x="3761" y="221"/>
                  </a:cubicBezTo>
                  <a:cubicBezTo>
                    <a:pt x="3429" y="69"/>
                    <a:pt x="3095" y="0"/>
                    <a:pt x="27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a:off x="3018025" y="5310275"/>
              <a:ext cx="139625" cy="117475"/>
            </a:xfrm>
            <a:custGeom>
              <a:rect b="b" l="l" r="r" t="t"/>
              <a:pathLst>
                <a:path extrusionOk="0" h="4699" w="5585">
                  <a:moveTo>
                    <a:pt x="3026" y="1"/>
                  </a:moveTo>
                  <a:cubicBezTo>
                    <a:pt x="1201" y="1"/>
                    <a:pt x="0" y="2101"/>
                    <a:pt x="1121" y="3679"/>
                  </a:cubicBezTo>
                  <a:cubicBezTo>
                    <a:pt x="1597" y="4377"/>
                    <a:pt x="2314" y="4698"/>
                    <a:pt x="3025" y="4698"/>
                  </a:cubicBezTo>
                  <a:cubicBezTo>
                    <a:pt x="4074" y="4698"/>
                    <a:pt x="5109" y="3999"/>
                    <a:pt x="5338" y="2776"/>
                  </a:cubicBezTo>
                  <a:cubicBezTo>
                    <a:pt x="5584" y="1489"/>
                    <a:pt x="4735" y="257"/>
                    <a:pt x="3448" y="38"/>
                  </a:cubicBezTo>
                  <a:cubicBezTo>
                    <a:pt x="3305" y="13"/>
                    <a:pt x="3164" y="1"/>
                    <a:pt x="3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a:off x="3154950" y="5284950"/>
              <a:ext cx="139600" cy="117175"/>
            </a:xfrm>
            <a:custGeom>
              <a:rect b="b" l="l" r="r" t="t"/>
              <a:pathLst>
                <a:path extrusionOk="0" h="4687" w="5584">
                  <a:moveTo>
                    <a:pt x="3021" y="0"/>
                  </a:moveTo>
                  <a:cubicBezTo>
                    <a:pt x="1198" y="0"/>
                    <a:pt x="1" y="2076"/>
                    <a:pt x="1120" y="3679"/>
                  </a:cubicBezTo>
                  <a:cubicBezTo>
                    <a:pt x="1597" y="4367"/>
                    <a:pt x="2317" y="4686"/>
                    <a:pt x="3029" y="4686"/>
                  </a:cubicBezTo>
                  <a:cubicBezTo>
                    <a:pt x="4076" y="4686"/>
                    <a:pt x="5109" y="3998"/>
                    <a:pt x="5337" y="2776"/>
                  </a:cubicBezTo>
                  <a:cubicBezTo>
                    <a:pt x="5583" y="1489"/>
                    <a:pt x="4735" y="257"/>
                    <a:pt x="3448" y="38"/>
                  </a:cubicBezTo>
                  <a:cubicBezTo>
                    <a:pt x="3302" y="12"/>
                    <a:pt x="3160" y="0"/>
                    <a:pt x="30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a:off x="3283575" y="5241825"/>
              <a:ext cx="138975" cy="117450"/>
            </a:xfrm>
            <a:custGeom>
              <a:rect b="b" l="l" r="r" t="t"/>
              <a:pathLst>
                <a:path extrusionOk="0" h="4698" w="5559">
                  <a:moveTo>
                    <a:pt x="3001" y="1"/>
                  </a:moveTo>
                  <a:cubicBezTo>
                    <a:pt x="1179" y="1"/>
                    <a:pt x="1" y="2101"/>
                    <a:pt x="1095" y="3679"/>
                  </a:cubicBezTo>
                  <a:cubicBezTo>
                    <a:pt x="1571" y="4376"/>
                    <a:pt x="2293" y="4698"/>
                    <a:pt x="3010" y="4698"/>
                  </a:cubicBezTo>
                  <a:cubicBezTo>
                    <a:pt x="4066" y="4698"/>
                    <a:pt x="5111" y="3999"/>
                    <a:pt x="5340" y="2776"/>
                  </a:cubicBezTo>
                  <a:cubicBezTo>
                    <a:pt x="5559" y="1489"/>
                    <a:pt x="4710" y="257"/>
                    <a:pt x="3423" y="38"/>
                  </a:cubicBezTo>
                  <a:cubicBezTo>
                    <a:pt x="3279" y="13"/>
                    <a:pt x="3138" y="1"/>
                    <a:pt x="3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a:off x="3411625" y="5207600"/>
              <a:ext cx="139625" cy="117450"/>
            </a:xfrm>
            <a:custGeom>
              <a:rect b="b" l="l" r="r" t="t"/>
              <a:pathLst>
                <a:path extrusionOk="0" h="4698" w="5585">
                  <a:moveTo>
                    <a:pt x="3026" y="1"/>
                  </a:moveTo>
                  <a:cubicBezTo>
                    <a:pt x="1201" y="1"/>
                    <a:pt x="1" y="2100"/>
                    <a:pt x="1121" y="3679"/>
                  </a:cubicBezTo>
                  <a:cubicBezTo>
                    <a:pt x="1597" y="4376"/>
                    <a:pt x="2314" y="4698"/>
                    <a:pt x="3026" y="4698"/>
                  </a:cubicBezTo>
                  <a:cubicBezTo>
                    <a:pt x="4074" y="4698"/>
                    <a:pt x="5110" y="3999"/>
                    <a:pt x="5338" y="2776"/>
                  </a:cubicBezTo>
                  <a:cubicBezTo>
                    <a:pt x="5584" y="1489"/>
                    <a:pt x="4736" y="257"/>
                    <a:pt x="3449" y="37"/>
                  </a:cubicBezTo>
                  <a:cubicBezTo>
                    <a:pt x="3305" y="13"/>
                    <a:pt x="3164" y="1"/>
                    <a:pt x="3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a:off x="3540275" y="5156275"/>
              <a:ext cx="138975" cy="117450"/>
            </a:xfrm>
            <a:custGeom>
              <a:rect b="b" l="l" r="r" t="t"/>
              <a:pathLst>
                <a:path extrusionOk="0" h="4698" w="5559">
                  <a:moveTo>
                    <a:pt x="3001" y="0"/>
                  </a:moveTo>
                  <a:cubicBezTo>
                    <a:pt x="1179" y="0"/>
                    <a:pt x="1" y="2100"/>
                    <a:pt x="1096" y="3679"/>
                  </a:cubicBezTo>
                  <a:cubicBezTo>
                    <a:pt x="1571" y="4376"/>
                    <a:pt x="2293" y="4697"/>
                    <a:pt x="3010" y="4697"/>
                  </a:cubicBezTo>
                  <a:cubicBezTo>
                    <a:pt x="4066" y="4697"/>
                    <a:pt x="5111" y="3999"/>
                    <a:pt x="5340" y="2775"/>
                  </a:cubicBezTo>
                  <a:cubicBezTo>
                    <a:pt x="5559" y="1488"/>
                    <a:pt x="4710" y="256"/>
                    <a:pt x="3423" y="37"/>
                  </a:cubicBezTo>
                  <a:cubicBezTo>
                    <a:pt x="3279" y="12"/>
                    <a:pt x="3138" y="0"/>
                    <a:pt x="3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a:off x="3668350" y="5113825"/>
              <a:ext cx="139600" cy="117150"/>
            </a:xfrm>
            <a:custGeom>
              <a:rect b="b" l="l" r="r" t="t"/>
              <a:pathLst>
                <a:path extrusionOk="0" h="4686" w="5584">
                  <a:moveTo>
                    <a:pt x="3021" y="0"/>
                  </a:moveTo>
                  <a:cubicBezTo>
                    <a:pt x="1198" y="0"/>
                    <a:pt x="1" y="2076"/>
                    <a:pt x="1120" y="3679"/>
                  </a:cubicBezTo>
                  <a:cubicBezTo>
                    <a:pt x="1597" y="4367"/>
                    <a:pt x="2317" y="4686"/>
                    <a:pt x="3029" y="4686"/>
                  </a:cubicBezTo>
                  <a:cubicBezTo>
                    <a:pt x="4076" y="4686"/>
                    <a:pt x="5109" y="3997"/>
                    <a:pt x="5337" y="2775"/>
                  </a:cubicBezTo>
                  <a:cubicBezTo>
                    <a:pt x="5583" y="1488"/>
                    <a:pt x="4735" y="256"/>
                    <a:pt x="3448" y="37"/>
                  </a:cubicBezTo>
                  <a:cubicBezTo>
                    <a:pt x="3302" y="12"/>
                    <a:pt x="3160" y="0"/>
                    <a:pt x="30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a:off x="3786700" y="5045125"/>
              <a:ext cx="140025" cy="117300"/>
            </a:xfrm>
            <a:custGeom>
              <a:rect b="b" l="l" r="r" t="t"/>
              <a:pathLst>
                <a:path extrusionOk="0" h="4692" w="5601">
                  <a:moveTo>
                    <a:pt x="3115" y="1"/>
                  </a:moveTo>
                  <a:cubicBezTo>
                    <a:pt x="3018" y="1"/>
                    <a:pt x="2920" y="7"/>
                    <a:pt x="2821" y="20"/>
                  </a:cubicBezTo>
                  <a:cubicBezTo>
                    <a:pt x="740" y="266"/>
                    <a:pt x="1" y="2895"/>
                    <a:pt x="1643" y="4182"/>
                  </a:cubicBezTo>
                  <a:cubicBezTo>
                    <a:pt x="2093" y="4534"/>
                    <a:pt x="2599" y="4691"/>
                    <a:pt x="3090" y="4691"/>
                  </a:cubicBezTo>
                  <a:cubicBezTo>
                    <a:pt x="4394" y="4691"/>
                    <a:pt x="5601" y="3585"/>
                    <a:pt x="5422" y="2073"/>
                  </a:cubicBezTo>
                  <a:cubicBezTo>
                    <a:pt x="5270" y="885"/>
                    <a:pt x="4279" y="1"/>
                    <a:pt x="3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a:off x="3906500" y="4968450"/>
              <a:ext cx="140050" cy="117200"/>
            </a:xfrm>
            <a:custGeom>
              <a:rect b="b" l="l" r="r" t="t"/>
              <a:pathLst>
                <a:path extrusionOk="0" h="4688" w="5602">
                  <a:moveTo>
                    <a:pt x="3122" y="1"/>
                  </a:moveTo>
                  <a:cubicBezTo>
                    <a:pt x="3023" y="1"/>
                    <a:pt x="2922" y="7"/>
                    <a:pt x="2821" y="20"/>
                  </a:cubicBezTo>
                  <a:cubicBezTo>
                    <a:pt x="740" y="266"/>
                    <a:pt x="0" y="2895"/>
                    <a:pt x="1643" y="4182"/>
                  </a:cubicBezTo>
                  <a:cubicBezTo>
                    <a:pt x="2090" y="4532"/>
                    <a:pt x="2591" y="4687"/>
                    <a:pt x="3078" y="4687"/>
                  </a:cubicBezTo>
                  <a:cubicBezTo>
                    <a:pt x="4386" y="4687"/>
                    <a:pt x="5601" y="3569"/>
                    <a:pt x="5422" y="2074"/>
                  </a:cubicBezTo>
                  <a:cubicBezTo>
                    <a:pt x="5270" y="863"/>
                    <a:pt x="4283" y="1"/>
                    <a:pt x="31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a:off x="4013975" y="4882700"/>
              <a:ext cx="142050" cy="117525"/>
            </a:xfrm>
            <a:custGeom>
              <a:rect b="b" l="l" r="r" t="t"/>
              <a:pathLst>
                <a:path extrusionOk="0" h="4701" w="5682">
                  <a:moveTo>
                    <a:pt x="2894" y="1"/>
                  </a:moveTo>
                  <a:cubicBezTo>
                    <a:pt x="2634" y="1"/>
                    <a:pt x="2369" y="44"/>
                    <a:pt x="2109" y="137"/>
                  </a:cubicBezTo>
                  <a:cubicBezTo>
                    <a:pt x="137" y="821"/>
                    <a:pt x="0" y="3560"/>
                    <a:pt x="1889" y="4463"/>
                  </a:cubicBezTo>
                  <a:cubicBezTo>
                    <a:pt x="2230" y="4626"/>
                    <a:pt x="2576" y="4700"/>
                    <a:pt x="2909" y="4700"/>
                  </a:cubicBezTo>
                  <a:cubicBezTo>
                    <a:pt x="4422" y="4700"/>
                    <a:pt x="5681" y="3176"/>
                    <a:pt x="5120" y="1561"/>
                  </a:cubicBezTo>
                  <a:cubicBezTo>
                    <a:pt x="4775" y="610"/>
                    <a:pt x="3867" y="1"/>
                    <a:pt x="28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a:off x="4108425" y="4780025"/>
              <a:ext cx="141375" cy="117500"/>
            </a:xfrm>
            <a:custGeom>
              <a:rect b="b" l="l" r="r" t="t"/>
              <a:pathLst>
                <a:path extrusionOk="0" h="4700" w="5655">
                  <a:moveTo>
                    <a:pt x="2892" y="0"/>
                  </a:moveTo>
                  <a:cubicBezTo>
                    <a:pt x="2633" y="0"/>
                    <a:pt x="2369" y="44"/>
                    <a:pt x="2109" y="137"/>
                  </a:cubicBezTo>
                  <a:cubicBezTo>
                    <a:pt x="138" y="821"/>
                    <a:pt x="1" y="3559"/>
                    <a:pt x="1863" y="4463"/>
                  </a:cubicBezTo>
                  <a:cubicBezTo>
                    <a:pt x="2204" y="4626"/>
                    <a:pt x="2549" y="4700"/>
                    <a:pt x="2882" y="4700"/>
                  </a:cubicBezTo>
                  <a:cubicBezTo>
                    <a:pt x="4395" y="4700"/>
                    <a:pt x="5655" y="3176"/>
                    <a:pt x="5094" y="1560"/>
                  </a:cubicBezTo>
                  <a:cubicBezTo>
                    <a:pt x="4748" y="610"/>
                    <a:pt x="3857" y="0"/>
                    <a:pt x="28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a:off x="4172775" y="4660125"/>
              <a:ext cx="151725" cy="117700"/>
            </a:xfrm>
            <a:custGeom>
              <a:rect b="b" l="l" r="r" t="t"/>
              <a:pathLst>
                <a:path extrusionOk="0" h="4708" w="6069">
                  <a:moveTo>
                    <a:pt x="3032" y="1"/>
                  </a:moveTo>
                  <a:cubicBezTo>
                    <a:pt x="2590" y="1"/>
                    <a:pt x="2146" y="125"/>
                    <a:pt x="1753" y="387"/>
                  </a:cubicBezTo>
                  <a:cubicBezTo>
                    <a:pt x="1" y="1565"/>
                    <a:pt x="521" y="4248"/>
                    <a:pt x="2574" y="4659"/>
                  </a:cubicBezTo>
                  <a:cubicBezTo>
                    <a:pt x="2740" y="4692"/>
                    <a:pt x="2901" y="4708"/>
                    <a:pt x="3059" y="4708"/>
                  </a:cubicBezTo>
                  <a:cubicBezTo>
                    <a:pt x="4857" y="4708"/>
                    <a:pt x="6069" y="2656"/>
                    <a:pt x="5011" y="1044"/>
                  </a:cubicBezTo>
                  <a:cubicBezTo>
                    <a:pt x="4544" y="369"/>
                    <a:pt x="3792" y="1"/>
                    <a:pt x="30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a:off x="4233025" y="4531950"/>
              <a:ext cx="151050" cy="117175"/>
            </a:xfrm>
            <a:custGeom>
              <a:rect b="b" l="l" r="r" t="t"/>
              <a:pathLst>
                <a:path extrusionOk="0" h="4687" w="6042">
                  <a:moveTo>
                    <a:pt x="3041" y="0"/>
                  </a:moveTo>
                  <a:cubicBezTo>
                    <a:pt x="2591" y="0"/>
                    <a:pt x="2133" y="129"/>
                    <a:pt x="1725" y="394"/>
                  </a:cubicBezTo>
                  <a:cubicBezTo>
                    <a:pt x="0" y="1544"/>
                    <a:pt x="520" y="4227"/>
                    <a:pt x="2574" y="4638"/>
                  </a:cubicBezTo>
                  <a:cubicBezTo>
                    <a:pt x="2739" y="4671"/>
                    <a:pt x="2901" y="4687"/>
                    <a:pt x="3058" y="4687"/>
                  </a:cubicBezTo>
                  <a:cubicBezTo>
                    <a:pt x="4853" y="4687"/>
                    <a:pt x="6041" y="2637"/>
                    <a:pt x="4984" y="1051"/>
                  </a:cubicBezTo>
                  <a:cubicBezTo>
                    <a:pt x="4537" y="364"/>
                    <a:pt x="3799" y="0"/>
                    <a:pt x="3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a:off x="4281950" y="4394800"/>
              <a:ext cx="126325" cy="117625"/>
            </a:xfrm>
            <a:custGeom>
              <a:rect b="b" l="l" r="r" t="t"/>
              <a:pathLst>
                <a:path extrusionOk="0" h="4705" w="5053">
                  <a:moveTo>
                    <a:pt x="2457" y="0"/>
                  </a:moveTo>
                  <a:cubicBezTo>
                    <a:pt x="1196" y="0"/>
                    <a:pt x="0" y="1045"/>
                    <a:pt x="97" y="2512"/>
                  </a:cubicBezTo>
                  <a:cubicBezTo>
                    <a:pt x="186" y="3862"/>
                    <a:pt x="1311" y="4705"/>
                    <a:pt x="2464" y="4705"/>
                  </a:cubicBezTo>
                  <a:cubicBezTo>
                    <a:pt x="3089" y="4705"/>
                    <a:pt x="3723" y="4457"/>
                    <a:pt x="4204" y="3909"/>
                  </a:cubicBezTo>
                  <a:cubicBezTo>
                    <a:pt x="5053" y="2923"/>
                    <a:pt x="4971" y="1444"/>
                    <a:pt x="3985" y="595"/>
                  </a:cubicBezTo>
                  <a:cubicBezTo>
                    <a:pt x="3524" y="183"/>
                    <a:pt x="2985" y="0"/>
                    <a:pt x="2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a:off x="4325075" y="4257875"/>
              <a:ext cx="126325" cy="117650"/>
            </a:xfrm>
            <a:custGeom>
              <a:rect b="b" l="l" r="r" t="t"/>
              <a:pathLst>
                <a:path extrusionOk="0" h="4706" w="5053">
                  <a:moveTo>
                    <a:pt x="2445" y="1"/>
                  </a:moveTo>
                  <a:cubicBezTo>
                    <a:pt x="1183" y="1"/>
                    <a:pt x="0" y="1046"/>
                    <a:pt x="97" y="2513"/>
                  </a:cubicBezTo>
                  <a:cubicBezTo>
                    <a:pt x="186" y="3862"/>
                    <a:pt x="1311" y="4705"/>
                    <a:pt x="2464" y="4705"/>
                  </a:cubicBezTo>
                  <a:cubicBezTo>
                    <a:pt x="3090" y="4705"/>
                    <a:pt x="3723" y="4458"/>
                    <a:pt x="4204" y="3909"/>
                  </a:cubicBezTo>
                  <a:cubicBezTo>
                    <a:pt x="5053" y="2924"/>
                    <a:pt x="4943" y="1445"/>
                    <a:pt x="3985" y="596"/>
                  </a:cubicBezTo>
                  <a:cubicBezTo>
                    <a:pt x="3516" y="184"/>
                    <a:pt x="2974" y="1"/>
                    <a:pt x="24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a:off x="4342550" y="4121125"/>
              <a:ext cx="154825" cy="117025"/>
            </a:xfrm>
            <a:custGeom>
              <a:rect b="b" l="l" r="r" t="t"/>
              <a:pathLst>
                <a:path extrusionOk="0" h="4681" w="6193">
                  <a:moveTo>
                    <a:pt x="3093" y="0"/>
                  </a:moveTo>
                  <a:cubicBezTo>
                    <a:pt x="2571" y="0"/>
                    <a:pt x="2046" y="176"/>
                    <a:pt x="1616" y="535"/>
                  </a:cubicBezTo>
                  <a:cubicBezTo>
                    <a:pt x="0" y="1877"/>
                    <a:pt x="794" y="4478"/>
                    <a:pt x="2875" y="4670"/>
                  </a:cubicBezTo>
                  <a:cubicBezTo>
                    <a:pt x="2954" y="4677"/>
                    <a:pt x="3031" y="4680"/>
                    <a:pt x="3108" y="4680"/>
                  </a:cubicBezTo>
                  <a:cubicBezTo>
                    <a:pt x="5050" y="4680"/>
                    <a:pt x="6192" y="2392"/>
                    <a:pt x="4901" y="864"/>
                  </a:cubicBezTo>
                  <a:cubicBezTo>
                    <a:pt x="4439" y="293"/>
                    <a:pt x="3768" y="0"/>
                    <a:pt x="3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p:nvPr/>
          </p:nvSpPr>
          <p:spPr>
            <a:xfrm>
              <a:off x="4411000" y="4001325"/>
              <a:ext cx="154825" cy="117025"/>
            </a:xfrm>
            <a:custGeom>
              <a:rect b="b" l="l" r="r" t="t"/>
              <a:pathLst>
                <a:path extrusionOk="0" h="4681" w="6193">
                  <a:moveTo>
                    <a:pt x="3094" y="1"/>
                  </a:moveTo>
                  <a:cubicBezTo>
                    <a:pt x="2571" y="1"/>
                    <a:pt x="2046" y="177"/>
                    <a:pt x="1616" y="535"/>
                  </a:cubicBezTo>
                  <a:cubicBezTo>
                    <a:pt x="0" y="1877"/>
                    <a:pt x="794" y="4478"/>
                    <a:pt x="2875" y="4670"/>
                  </a:cubicBezTo>
                  <a:cubicBezTo>
                    <a:pt x="2954" y="4677"/>
                    <a:pt x="3032" y="4681"/>
                    <a:pt x="3108" y="4681"/>
                  </a:cubicBezTo>
                  <a:cubicBezTo>
                    <a:pt x="5050" y="4681"/>
                    <a:pt x="6193" y="2392"/>
                    <a:pt x="4902" y="864"/>
                  </a:cubicBezTo>
                  <a:cubicBezTo>
                    <a:pt x="4439" y="293"/>
                    <a:pt x="3768" y="1"/>
                    <a:pt x="30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a:off x="4504775" y="3898300"/>
              <a:ext cx="137400" cy="117925"/>
            </a:xfrm>
            <a:custGeom>
              <a:rect b="b" l="l" r="r" t="t"/>
              <a:pathLst>
                <a:path extrusionOk="0" h="4717" w="5496">
                  <a:moveTo>
                    <a:pt x="3144" y="1"/>
                  </a:moveTo>
                  <a:cubicBezTo>
                    <a:pt x="3128" y="1"/>
                    <a:pt x="3111" y="1"/>
                    <a:pt x="3095" y="1"/>
                  </a:cubicBezTo>
                  <a:cubicBezTo>
                    <a:pt x="986" y="56"/>
                    <a:pt x="1" y="2603"/>
                    <a:pt x="1507" y="4054"/>
                  </a:cubicBezTo>
                  <a:cubicBezTo>
                    <a:pt x="1982" y="4512"/>
                    <a:pt x="2555" y="4716"/>
                    <a:pt x="3116" y="4716"/>
                  </a:cubicBezTo>
                  <a:cubicBezTo>
                    <a:pt x="4334" y="4716"/>
                    <a:pt x="5496" y="3753"/>
                    <a:pt x="5477" y="2329"/>
                  </a:cubicBezTo>
                  <a:cubicBezTo>
                    <a:pt x="5450" y="1031"/>
                    <a:pt x="4409" y="1"/>
                    <a:pt x="31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a:off x="4627025" y="3838775"/>
              <a:ext cx="139275" cy="117150"/>
            </a:xfrm>
            <a:custGeom>
              <a:rect b="b" l="l" r="r" t="t"/>
              <a:pathLst>
                <a:path extrusionOk="0" h="4686" w="5571">
                  <a:moveTo>
                    <a:pt x="2977" y="0"/>
                  </a:moveTo>
                  <a:cubicBezTo>
                    <a:pt x="1194" y="0"/>
                    <a:pt x="0" y="2037"/>
                    <a:pt x="1052" y="3615"/>
                  </a:cubicBezTo>
                  <a:cubicBezTo>
                    <a:pt x="1532" y="4345"/>
                    <a:pt x="2277" y="4685"/>
                    <a:pt x="3015" y="4685"/>
                  </a:cubicBezTo>
                  <a:cubicBezTo>
                    <a:pt x="4049" y="4685"/>
                    <a:pt x="5068" y="4018"/>
                    <a:pt x="5324" y="2821"/>
                  </a:cubicBezTo>
                  <a:cubicBezTo>
                    <a:pt x="5570" y="1561"/>
                    <a:pt x="4776" y="301"/>
                    <a:pt x="3489" y="55"/>
                  </a:cubicBezTo>
                  <a:cubicBezTo>
                    <a:pt x="3314" y="18"/>
                    <a:pt x="3143" y="0"/>
                    <a:pt x="29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a:off x="4763925" y="3812750"/>
              <a:ext cx="139275" cy="117625"/>
            </a:xfrm>
            <a:custGeom>
              <a:rect b="b" l="l" r="r" t="t"/>
              <a:pathLst>
                <a:path extrusionOk="0" h="4705" w="5571">
                  <a:moveTo>
                    <a:pt x="2978" y="1"/>
                  </a:moveTo>
                  <a:cubicBezTo>
                    <a:pt x="1194" y="1"/>
                    <a:pt x="1" y="2039"/>
                    <a:pt x="1053" y="3643"/>
                  </a:cubicBezTo>
                  <a:cubicBezTo>
                    <a:pt x="1529" y="4369"/>
                    <a:pt x="2270" y="4705"/>
                    <a:pt x="3004" y="4705"/>
                  </a:cubicBezTo>
                  <a:cubicBezTo>
                    <a:pt x="4041" y="4705"/>
                    <a:pt x="5068" y="4035"/>
                    <a:pt x="5324" y="2848"/>
                  </a:cubicBezTo>
                  <a:cubicBezTo>
                    <a:pt x="5571" y="1562"/>
                    <a:pt x="4776" y="329"/>
                    <a:pt x="3490" y="56"/>
                  </a:cubicBezTo>
                  <a:cubicBezTo>
                    <a:pt x="3315" y="18"/>
                    <a:pt x="3144" y="1"/>
                    <a:pt x="29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a:off x="4900825" y="3804550"/>
              <a:ext cx="139275" cy="117150"/>
            </a:xfrm>
            <a:custGeom>
              <a:rect b="b" l="l" r="r" t="t"/>
              <a:pathLst>
                <a:path extrusionOk="0" h="4686" w="5571">
                  <a:moveTo>
                    <a:pt x="2978" y="0"/>
                  </a:moveTo>
                  <a:cubicBezTo>
                    <a:pt x="1195" y="0"/>
                    <a:pt x="1" y="2036"/>
                    <a:pt x="1053" y="3615"/>
                  </a:cubicBezTo>
                  <a:cubicBezTo>
                    <a:pt x="1532" y="4345"/>
                    <a:pt x="2278" y="4685"/>
                    <a:pt x="3016" y="4685"/>
                  </a:cubicBezTo>
                  <a:cubicBezTo>
                    <a:pt x="4049" y="4685"/>
                    <a:pt x="5069" y="4018"/>
                    <a:pt x="5324" y="2820"/>
                  </a:cubicBezTo>
                  <a:cubicBezTo>
                    <a:pt x="5571" y="1561"/>
                    <a:pt x="4777" y="301"/>
                    <a:pt x="3490" y="55"/>
                  </a:cubicBezTo>
                  <a:cubicBezTo>
                    <a:pt x="3315" y="18"/>
                    <a:pt x="3144" y="0"/>
                    <a:pt x="29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9"/>
          <p:cNvGrpSpPr/>
          <p:nvPr/>
        </p:nvGrpSpPr>
        <p:grpSpPr>
          <a:xfrm rot="2453316">
            <a:off x="7214072" y="-379351"/>
            <a:ext cx="2173117" cy="3991487"/>
            <a:chOff x="3007700" y="1754350"/>
            <a:chExt cx="1102800" cy="2025575"/>
          </a:xfrm>
        </p:grpSpPr>
        <p:sp>
          <p:nvSpPr>
            <p:cNvPr id="420" name="Google Shape;420;p9"/>
            <p:cNvSpPr/>
            <p:nvPr/>
          </p:nvSpPr>
          <p:spPr>
            <a:xfrm>
              <a:off x="3206225" y="1764625"/>
              <a:ext cx="904275" cy="2015300"/>
            </a:xfrm>
            <a:custGeom>
              <a:rect b="b" l="l" r="r" t="t"/>
              <a:pathLst>
                <a:path extrusionOk="0" h="80612" w="36171">
                  <a:moveTo>
                    <a:pt x="7366" y="1"/>
                  </a:moveTo>
                  <a:cubicBezTo>
                    <a:pt x="7366" y="1"/>
                    <a:pt x="0" y="10953"/>
                    <a:pt x="110" y="21632"/>
                  </a:cubicBezTo>
                  <a:cubicBezTo>
                    <a:pt x="247" y="32338"/>
                    <a:pt x="11774" y="42661"/>
                    <a:pt x="19523" y="50109"/>
                  </a:cubicBezTo>
                  <a:cubicBezTo>
                    <a:pt x="27272" y="57556"/>
                    <a:pt x="30503" y="74122"/>
                    <a:pt x="26998" y="80611"/>
                  </a:cubicBezTo>
                  <a:cubicBezTo>
                    <a:pt x="33405" y="75847"/>
                    <a:pt x="36171" y="72726"/>
                    <a:pt x="36171" y="72726"/>
                  </a:cubicBezTo>
                  <a:cubicBezTo>
                    <a:pt x="36171" y="72726"/>
                    <a:pt x="34802" y="58104"/>
                    <a:pt x="19742" y="48411"/>
                  </a:cubicBezTo>
                  <a:cubicBezTo>
                    <a:pt x="4655" y="38718"/>
                    <a:pt x="1068" y="23822"/>
                    <a:pt x="1917" y="18072"/>
                  </a:cubicBezTo>
                  <a:cubicBezTo>
                    <a:pt x="3560" y="6901"/>
                    <a:pt x="8707" y="1287"/>
                    <a:pt x="8707" y="1287"/>
                  </a:cubicBezTo>
                  <a:lnTo>
                    <a:pt x="73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a:off x="3007700" y="1754350"/>
              <a:ext cx="511375" cy="1775025"/>
            </a:xfrm>
            <a:custGeom>
              <a:rect b="b" l="l" r="r" t="t"/>
              <a:pathLst>
                <a:path extrusionOk="0" h="71001" w="20455">
                  <a:moveTo>
                    <a:pt x="16840" y="1"/>
                  </a:moveTo>
                  <a:cubicBezTo>
                    <a:pt x="16840" y="1"/>
                    <a:pt x="19058" y="13336"/>
                    <a:pt x="12350" y="23604"/>
                  </a:cubicBezTo>
                  <a:cubicBezTo>
                    <a:pt x="5641" y="33872"/>
                    <a:pt x="1" y="43866"/>
                    <a:pt x="4710" y="56489"/>
                  </a:cubicBezTo>
                  <a:cubicBezTo>
                    <a:pt x="9447" y="69084"/>
                    <a:pt x="19907" y="71001"/>
                    <a:pt x="19907" y="71001"/>
                  </a:cubicBezTo>
                  <a:lnTo>
                    <a:pt x="18483" y="62567"/>
                  </a:lnTo>
                  <a:cubicBezTo>
                    <a:pt x="18483" y="62567"/>
                    <a:pt x="18371" y="62578"/>
                    <a:pt x="18168" y="62578"/>
                  </a:cubicBezTo>
                  <a:cubicBezTo>
                    <a:pt x="16473" y="62578"/>
                    <a:pt x="8413" y="61836"/>
                    <a:pt x="5723" y="47973"/>
                  </a:cubicBezTo>
                  <a:cubicBezTo>
                    <a:pt x="2711" y="32475"/>
                    <a:pt x="15142" y="26342"/>
                    <a:pt x="17798" y="18374"/>
                  </a:cubicBezTo>
                  <a:cubicBezTo>
                    <a:pt x="20454" y="10433"/>
                    <a:pt x="18510" y="548"/>
                    <a:pt x="18510" y="548"/>
                  </a:cubicBezTo>
                  <a:lnTo>
                    <a:pt x="168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9"/>
          <p:cNvGrpSpPr/>
          <p:nvPr/>
        </p:nvGrpSpPr>
        <p:grpSpPr>
          <a:xfrm flipH="1" rot="-2530910">
            <a:off x="5952384" y="3573077"/>
            <a:ext cx="1667928" cy="1608327"/>
            <a:chOff x="1437500" y="2029350"/>
            <a:chExt cx="654850" cy="631450"/>
          </a:xfrm>
        </p:grpSpPr>
        <p:sp>
          <p:nvSpPr>
            <p:cNvPr id="423" name="Google Shape;423;p9"/>
            <p:cNvSpPr/>
            <p:nvPr/>
          </p:nvSpPr>
          <p:spPr>
            <a:xfrm>
              <a:off x="1458600" y="2435550"/>
              <a:ext cx="464775" cy="225250"/>
            </a:xfrm>
            <a:custGeom>
              <a:rect b="b" l="l" r="r" t="t"/>
              <a:pathLst>
                <a:path extrusionOk="0" h="9010" w="18591">
                  <a:moveTo>
                    <a:pt x="2778" y="1"/>
                  </a:moveTo>
                  <a:cubicBezTo>
                    <a:pt x="2521" y="1"/>
                    <a:pt x="2265" y="11"/>
                    <a:pt x="2008" y="32"/>
                  </a:cubicBezTo>
                  <a:cubicBezTo>
                    <a:pt x="1532" y="32"/>
                    <a:pt x="1110" y="190"/>
                    <a:pt x="688" y="401"/>
                  </a:cubicBezTo>
                  <a:cubicBezTo>
                    <a:pt x="265" y="613"/>
                    <a:pt x="1" y="1088"/>
                    <a:pt x="54" y="1563"/>
                  </a:cubicBezTo>
                  <a:cubicBezTo>
                    <a:pt x="54" y="1827"/>
                    <a:pt x="212" y="2038"/>
                    <a:pt x="371" y="2250"/>
                  </a:cubicBezTo>
                  <a:cubicBezTo>
                    <a:pt x="1163" y="3359"/>
                    <a:pt x="2589" y="3781"/>
                    <a:pt x="3909" y="4098"/>
                  </a:cubicBezTo>
                  <a:cubicBezTo>
                    <a:pt x="6338" y="4679"/>
                    <a:pt x="8820" y="4996"/>
                    <a:pt x="11250" y="5629"/>
                  </a:cubicBezTo>
                  <a:cubicBezTo>
                    <a:pt x="13890" y="6263"/>
                    <a:pt x="16372" y="7425"/>
                    <a:pt x="18590" y="9009"/>
                  </a:cubicBezTo>
                  <a:cubicBezTo>
                    <a:pt x="16214" y="5946"/>
                    <a:pt x="13098" y="3464"/>
                    <a:pt x="9560" y="1827"/>
                  </a:cubicBezTo>
                  <a:cubicBezTo>
                    <a:pt x="7419" y="828"/>
                    <a:pt x="5107" y="1"/>
                    <a:pt x="2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a:off x="1892975" y="2107125"/>
              <a:ext cx="199375" cy="481050"/>
            </a:xfrm>
            <a:custGeom>
              <a:rect b="b" l="l" r="r" t="t"/>
              <a:pathLst>
                <a:path extrusionOk="0" h="19242" w="7975">
                  <a:moveTo>
                    <a:pt x="1449" y="0"/>
                  </a:moveTo>
                  <a:cubicBezTo>
                    <a:pt x="1128" y="0"/>
                    <a:pt x="803" y="130"/>
                    <a:pt x="581" y="389"/>
                  </a:cubicBezTo>
                  <a:cubicBezTo>
                    <a:pt x="423" y="547"/>
                    <a:pt x="317" y="811"/>
                    <a:pt x="265" y="1075"/>
                  </a:cubicBezTo>
                  <a:cubicBezTo>
                    <a:pt x="0" y="2395"/>
                    <a:pt x="581" y="3716"/>
                    <a:pt x="1215" y="4930"/>
                  </a:cubicBezTo>
                  <a:cubicBezTo>
                    <a:pt x="2430" y="7148"/>
                    <a:pt x="3803" y="9261"/>
                    <a:pt x="4912" y="11479"/>
                  </a:cubicBezTo>
                  <a:cubicBezTo>
                    <a:pt x="6179" y="13908"/>
                    <a:pt x="6971" y="16496"/>
                    <a:pt x="7235" y="19242"/>
                  </a:cubicBezTo>
                  <a:cubicBezTo>
                    <a:pt x="7975" y="15387"/>
                    <a:pt x="7764" y="11426"/>
                    <a:pt x="6655" y="7676"/>
                  </a:cubicBezTo>
                  <a:cubicBezTo>
                    <a:pt x="5915" y="5194"/>
                    <a:pt x="4912" y="2659"/>
                    <a:pt x="3011" y="864"/>
                  </a:cubicBezTo>
                  <a:cubicBezTo>
                    <a:pt x="2694" y="494"/>
                    <a:pt x="2271" y="230"/>
                    <a:pt x="1849" y="72"/>
                  </a:cubicBezTo>
                  <a:cubicBezTo>
                    <a:pt x="1722" y="24"/>
                    <a:pt x="1586" y="0"/>
                    <a:pt x="14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a:off x="1437500" y="2029350"/>
              <a:ext cx="551875" cy="594475"/>
            </a:xfrm>
            <a:custGeom>
              <a:rect b="b" l="l" r="r" t="t"/>
              <a:pathLst>
                <a:path extrusionOk="0" h="23779" w="22075">
                  <a:moveTo>
                    <a:pt x="2112" y="1"/>
                  </a:moveTo>
                  <a:cubicBezTo>
                    <a:pt x="1989" y="1"/>
                    <a:pt x="1866" y="5"/>
                    <a:pt x="1743" y="14"/>
                  </a:cubicBezTo>
                  <a:cubicBezTo>
                    <a:pt x="1003" y="67"/>
                    <a:pt x="370" y="595"/>
                    <a:pt x="106" y="1282"/>
                  </a:cubicBezTo>
                  <a:cubicBezTo>
                    <a:pt x="0" y="1651"/>
                    <a:pt x="0" y="2074"/>
                    <a:pt x="106" y="2496"/>
                  </a:cubicBezTo>
                  <a:cubicBezTo>
                    <a:pt x="634" y="4556"/>
                    <a:pt x="2376" y="6087"/>
                    <a:pt x="4066" y="7355"/>
                  </a:cubicBezTo>
                  <a:cubicBezTo>
                    <a:pt x="7235" y="9731"/>
                    <a:pt x="10615" y="11844"/>
                    <a:pt x="13678" y="14273"/>
                  </a:cubicBezTo>
                  <a:cubicBezTo>
                    <a:pt x="16794" y="16702"/>
                    <a:pt x="20279" y="20240"/>
                    <a:pt x="22075" y="23779"/>
                  </a:cubicBezTo>
                  <a:cubicBezTo>
                    <a:pt x="20754" y="17811"/>
                    <a:pt x="17533" y="12372"/>
                    <a:pt x="13572" y="7724"/>
                  </a:cubicBezTo>
                  <a:cubicBezTo>
                    <a:pt x="10932" y="4556"/>
                    <a:pt x="7763" y="1704"/>
                    <a:pt x="3908" y="331"/>
                  </a:cubicBezTo>
                  <a:cubicBezTo>
                    <a:pt x="3336" y="111"/>
                    <a:pt x="2727" y="1"/>
                    <a:pt x="21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6" name="Shape 426"/>
        <p:cNvGrpSpPr/>
        <p:nvPr/>
      </p:nvGrpSpPr>
      <p:grpSpPr>
        <a:xfrm>
          <a:off x="0" y="0"/>
          <a:ext cx="0" cy="0"/>
          <a:chOff x="0" y="0"/>
          <a:chExt cx="0" cy="0"/>
        </a:xfrm>
      </p:grpSpPr>
      <p:sp>
        <p:nvSpPr>
          <p:cNvPr id="427" name="Google Shape;427;p10"/>
          <p:cNvSpPr txBox="1"/>
          <p:nvPr>
            <p:ph idx="1" type="body"/>
          </p:nvPr>
        </p:nvSpPr>
        <p:spPr>
          <a:xfrm flipH="1">
            <a:off x="4020300" y="540000"/>
            <a:ext cx="4583700" cy="1351500"/>
          </a:xfrm>
          <a:prstGeom prst="rect">
            <a:avLst/>
          </a:prstGeom>
        </p:spPr>
        <p:txBody>
          <a:bodyPr anchorCtr="0" anchor="ctr" bIns="91425" lIns="91425" spcFirstLastPara="1" rIns="91425" wrap="square" tIns="91425">
            <a:noAutofit/>
          </a:bodyPr>
          <a:lstStyle>
            <a:lvl1pPr indent="-342900" lvl="0" marL="457200" rtl="0" algn="r">
              <a:lnSpc>
                <a:spcPct val="100000"/>
              </a:lnSpc>
              <a:spcBef>
                <a:spcPts val="0"/>
              </a:spcBef>
              <a:spcAft>
                <a:spcPts val="0"/>
              </a:spcAft>
              <a:buSzPts val="1800"/>
              <a:buChar char="●"/>
              <a:defRPr sz="3600">
                <a:solidFill>
                  <a:schemeClr val="dk1"/>
                </a:solidFill>
                <a:latin typeface="Anton"/>
                <a:ea typeface="Anton"/>
                <a:cs typeface="Anton"/>
                <a:sym typeface="Anton"/>
              </a:defRPr>
            </a:lvl1pPr>
            <a:lvl2pPr indent="-317500" lvl="1" marL="914400" rtl="0">
              <a:lnSpc>
                <a:spcPct val="100000"/>
              </a:lnSpc>
              <a:spcBef>
                <a:spcPts val="0"/>
              </a:spcBef>
              <a:spcAft>
                <a:spcPts val="0"/>
              </a:spcAft>
              <a:buSzPts val="1400"/>
              <a:buChar char="○"/>
              <a:defRPr b="1" sz="3600"/>
            </a:lvl2pPr>
            <a:lvl3pPr indent="-317500" lvl="2" marL="1371600" rtl="0">
              <a:lnSpc>
                <a:spcPct val="100000"/>
              </a:lnSpc>
              <a:spcBef>
                <a:spcPts val="0"/>
              </a:spcBef>
              <a:spcAft>
                <a:spcPts val="0"/>
              </a:spcAft>
              <a:buSzPts val="1400"/>
              <a:buChar char="■"/>
              <a:defRPr b="1" sz="3600"/>
            </a:lvl3pPr>
            <a:lvl4pPr indent="-317500" lvl="3" marL="1828800" rtl="0">
              <a:lnSpc>
                <a:spcPct val="100000"/>
              </a:lnSpc>
              <a:spcBef>
                <a:spcPts val="0"/>
              </a:spcBef>
              <a:spcAft>
                <a:spcPts val="0"/>
              </a:spcAft>
              <a:buSzPts val="1400"/>
              <a:buChar char="●"/>
              <a:defRPr b="1" sz="3600"/>
            </a:lvl4pPr>
            <a:lvl5pPr indent="-317500" lvl="4" marL="2286000" rtl="0">
              <a:lnSpc>
                <a:spcPct val="100000"/>
              </a:lnSpc>
              <a:spcBef>
                <a:spcPts val="0"/>
              </a:spcBef>
              <a:spcAft>
                <a:spcPts val="0"/>
              </a:spcAft>
              <a:buSzPts val="1400"/>
              <a:buChar char="○"/>
              <a:defRPr b="1" sz="3600"/>
            </a:lvl5pPr>
            <a:lvl6pPr indent="-317500" lvl="5" marL="2743200" rtl="0">
              <a:lnSpc>
                <a:spcPct val="100000"/>
              </a:lnSpc>
              <a:spcBef>
                <a:spcPts val="0"/>
              </a:spcBef>
              <a:spcAft>
                <a:spcPts val="0"/>
              </a:spcAft>
              <a:buSzPts val="1400"/>
              <a:buChar char="■"/>
              <a:defRPr b="1" sz="3600"/>
            </a:lvl6pPr>
            <a:lvl7pPr indent="-317500" lvl="6" marL="3200400" rtl="0">
              <a:lnSpc>
                <a:spcPct val="100000"/>
              </a:lnSpc>
              <a:spcBef>
                <a:spcPts val="0"/>
              </a:spcBef>
              <a:spcAft>
                <a:spcPts val="0"/>
              </a:spcAft>
              <a:buSzPts val="1400"/>
              <a:buChar char="●"/>
              <a:defRPr b="1" sz="3600"/>
            </a:lvl7pPr>
            <a:lvl8pPr indent="-317500" lvl="7" marL="3657600" rtl="0">
              <a:lnSpc>
                <a:spcPct val="100000"/>
              </a:lnSpc>
              <a:spcBef>
                <a:spcPts val="0"/>
              </a:spcBef>
              <a:spcAft>
                <a:spcPts val="0"/>
              </a:spcAft>
              <a:buSzPts val="1400"/>
              <a:buChar char="○"/>
              <a:defRPr b="1" sz="3600"/>
            </a:lvl8pPr>
            <a:lvl9pPr indent="-317500" lvl="8" marL="4114800" rtl="0">
              <a:lnSpc>
                <a:spcPct val="100000"/>
              </a:lnSpc>
              <a:spcBef>
                <a:spcPts val="0"/>
              </a:spcBef>
              <a:spcAft>
                <a:spcPts val="0"/>
              </a:spcAft>
              <a:buSzPts val="1400"/>
              <a:buChar char="■"/>
              <a:defRPr b="1" sz="3600"/>
            </a:lvl9pPr>
          </a:lstStyle>
          <a:p/>
        </p:txBody>
      </p:sp>
      <p:grpSp>
        <p:nvGrpSpPr>
          <p:cNvPr id="428" name="Google Shape;428;p10"/>
          <p:cNvGrpSpPr/>
          <p:nvPr/>
        </p:nvGrpSpPr>
        <p:grpSpPr>
          <a:xfrm flipH="1" rot="-2223273">
            <a:off x="-676585" y="267538"/>
            <a:ext cx="3879221" cy="1070850"/>
            <a:chOff x="1222300" y="268475"/>
            <a:chExt cx="4562800" cy="1259550"/>
          </a:xfrm>
        </p:grpSpPr>
        <p:sp>
          <p:nvSpPr>
            <p:cNvPr id="429" name="Google Shape;429;p10"/>
            <p:cNvSpPr/>
            <p:nvPr/>
          </p:nvSpPr>
          <p:spPr>
            <a:xfrm>
              <a:off x="1222300" y="268475"/>
              <a:ext cx="644300" cy="743325"/>
            </a:xfrm>
            <a:custGeom>
              <a:rect b="b" l="l" r="r" t="t"/>
              <a:pathLst>
                <a:path extrusionOk="0" h="29733" w="25772">
                  <a:moveTo>
                    <a:pt x="1637" y="1"/>
                  </a:moveTo>
                  <a:lnTo>
                    <a:pt x="0" y="29733"/>
                  </a:lnTo>
                  <a:lnTo>
                    <a:pt x="25771" y="11460"/>
                  </a:lnTo>
                  <a:lnTo>
                    <a:pt x="1637" y="1"/>
                  </a:lnTo>
                  <a:close/>
                </a:path>
              </a:pathLst>
            </a:custGeom>
            <a:solidFill>
              <a:srgbClr val="099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0"/>
            <p:cNvSpPr/>
            <p:nvPr/>
          </p:nvSpPr>
          <p:spPr>
            <a:xfrm>
              <a:off x="1862600" y="554975"/>
              <a:ext cx="636400" cy="742000"/>
            </a:xfrm>
            <a:custGeom>
              <a:rect b="b" l="l" r="r" t="t"/>
              <a:pathLst>
                <a:path extrusionOk="0" h="29680" w="25456">
                  <a:moveTo>
                    <a:pt x="1" y="0"/>
                  </a:moveTo>
                  <a:lnTo>
                    <a:pt x="2272" y="29680"/>
                  </a:lnTo>
                  <a:lnTo>
                    <a:pt x="25455" y="8186"/>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0"/>
            <p:cNvSpPr/>
            <p:nvPr/>
          </p:nvSpPr>
          <p:spPr>
            <a:xfrm>
              <a:off x="2496325" y="759600"/>
              <a:ext cx="664125" cy="715600"/>
            </a:xfrm>
            <a:custGeom>
              <a:rect b="b" l="l" r="r" t="t"/>
              <a:pathLst>
                <a:path extrusionOk="0" h="28624" w="26565">
                  <a:moveTo>
                    <a:pt x="1" y="1"/>
                  </a:moveTo>
                  <a:lnTo>
                    <a:pt x="8186" y="28624"/>
                  </a:lnTo>
                  <a:lnTo>
                    <a:pt x="26564" y="295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a:off x="3156450" y="833550"/>
              <a:ext cx="666750" cy="694475"/>
            </a:xfrm>
            <a:custGeom>
              <a:rect b="b" l="l" r="r" t="t"/>
              <a:pathLst>
                <a:path extrusionOk="0" h="27779" w="26670">
                  <a:moveTo>
                    <a:pt x="1" y="0"/>
                  </a:moveTo>
                  <a:lnTo>
                    <a:pt x="10668" y="27778"/>
                  </a:lnTo>
                  <a:lnTo>
                    <a:pt x="26670" y="52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a:off x="3820525" y="819025"/>
              <a:ext cx="668075" cy="705025"/>
            </a:xfrm>
            <a:custGeom>
              <a:rect b="b" l="l" r="r" t="t"/>
              <a:pathLst>
                <a:path extrusionOk="0" h="28201" w="26723">
                  <a:moveTo>
                    <a:pt x="26723" y="0"/>
                  </a:moveTo>
                  <a:lnTo>
                    <a:pt x="1" y="1109"/>
                  </a:lnTo>
                  <a:lnTo>
                    <a:pt x="12411" y="28201"/>
                  </a:lnTo>
                  <a:lnTo>
                    <a:pt x="267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a:off x="4488575" y="741125"/>
              <a:ext cx="662800" cy="730125"/>
            </a:xfrm>
            <a:custGeom>
              <a:rect b="b" l="l" r="r" t="t"/>
              <a:pathLst>
                <a:path extrusionOk="0" h="29205" w="26512">
                  <a:moveTo>
                    <a:pt x="26511" y="1"/>
                  </a:moveTo>
                  <a:lnTo>
                    <a:pt x="1" y="3169"/>
                  </a:lnTo>
                  <a:lnTo>
                    <a:pt x="14418" y="29205"/>
                  </a:lnTo>
                  <a:lnTo>
                    <a:pt x="26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a:off x="5151350" y="531200"/>
              <a:ext cx="633750" cy="775025"/>
            </a:xfrm>
            <a:custGeom>
              <a:rect b="b" l="l" r="r" t="t"/>
              <a:pathLst>
                <a:path extrusionOk="0" h="31001" w="25350">
                  <a:moveTo>
                    <a:pt x="25349" y="1"/>
                  </a:moveTo>
                  <a:lnTo>
                    <a:pt x="0" y="8398"/>
                  </a:lnTo>
                  <a:lnTo>
                    <a:pt x="19382" y="31000"/>
                  </a:lnTo>
                  <a:lnTo>
                    <a:pt x="253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10"/>
          <p:cNvGrpSpPr/>
          <p:nvPr/>
        </p:nvGrpSpPr>
        <p:grpSpPr>
          <a:xfrm flipH="1" rot="-5400000">
            <a:off x="68772" y="-446858"/>
            <a:ext cx="872242" cy="1573690"/>
            <a:chOff x="788450" y="657725"/>
            <a:chExt cx="666750" cy="1065175"/>
          </a:xfrm>
        </p:grpSpPr>
        <p:sp>
          <p:nvSpPr>
            <p:cNvPr id="437" name="Google Shape;437;p10"/>
            <p:cNvSpPr/>
            <p:nvPr/>
          </p:nvSpPr>
          <p:spPr>
            <a:xfrm>
              <a:off x="788450" y="657725"/>
              <a:ext cx="600350" cy="1026825"/>
            </a:xfrm>
            <a:custGeom>
              <a:rect b="b" l="l" r="r" t="t"/>
              <a:pathLst>
                <a:path extrusionOk="0" fill="none" h="41073" w="24014">
                  <a:moveTo>
                    <a:pt x="0" y="41073"/>
                  </a:moveTo>
                  <a:cubicBezTo>
                    <a:pt x="0" y="41073"/>
                    <a:pt x="23685" y="34255"/>
                    <a:pt x="24014" y="1"/>
                  </a:cubicBezTo>
                </a:path>
              </a:pathLst>
            </a:custGeom>
            <a:solidFill>
              <a:schemeClr val="accent6"/>
            </a:solidFill>
            <a:ln cap="flat" cmpd="sng" w="8900">
              <a:solidFill>
                <a:srgbClr val="807B88"/>
              </a:solidFill>
              <a:prstDash val="solid"/>
              <a:miter lim="273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a:off x="801450" y="1605125"/>
              <a:ext cx="117750" cy="117775"/>
            </a:xfrm>
            <a:custGeom>
              <a:rect b="b" l="l" r="r" t="t"/>
              <a:pathLst>
                <a:path extrusionOk="0" h="4711" w="4710">
                  <a:moveTo>
                    <a:pt x="2355" y="1"/>
                  </a:moveTo>
                  <a:cubicBezTo>
                    <a:pt x="1068" y="1"/>
                    <a:pt x="0" y="1069"/>
                    <a:pt x="0" y="2355"/>
                  </a:cubicBezTo>
                  <a:cubicBezTo>
                    <a:pt x="0" y="3642"/>
                    <a:pt x="1068" y="4710"/>
                    <a:pt x="2355" y="4710"/>
                  </a:cubicBezTo>
                  <a:cubicBezTo>
                    <a:pt x="3669" y="4710"/>
                    <a:pt x="4710" y="3642"/>
                    <a:pt x="4710" y="2355"/>
                  </a:cubicBezTo>
                  <a:cubicBezTo>
                    <a:pt x="4710" y="1069"/>
                    <a:pt x="3669" y="1"/>
                    <a:pt x="23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a:off x="912350" y="1528925"/>
              <a:ext cx="121875" cy="116825"/>
            </a:xfrm>
            <a:custGeom>
              <a:rect b="b" l="l" r="r" t="t"/>
              <a:pathLst>
                <a:path extrusionOk="0" h="4673" w="4875">
                  <a:moveTo>
                    <a:pt x="2446" y="1"/>
                  </a:moveTo>
                  <a:cubicBezTo>
                    <a:pt x="2379" y="1"/>
                    <a:pt x="2313" y="4"/>
                    <a:pt x="2245" y="9"/>
                  </a:cubicBezTo>
                  <a:cubicBezTo>
                    <a:pt x="959" y="92"/>
                    <a:pt x="0" y="1242"/>
                    <a:pt x="110" y="2528"/>
                  </a:cubicBezTo>
                  <a:cubicBezTo>
                    <a:pt x="188" y="3748"/>
                    <a:pt x="1225" y="4673"/>
                    <a:pt x="2428" y="4673"/>
                  </a:cubicBezTo>
                  <a:cubicBezTo>
                    <a:pt x="2495" y="4673"/>
                    <a:pt x="2562" y="4670"/>
                    <a:pt x="2629" y="4664"/>
                  </a:cubicBezTo>
                  <a:cubicBezTo>
                    <a:pt x="3916" y="4582"/>
                    <a:pt x="4874" y="3432"/>
                    <a:pt x="4765" y="2145"/>
                  </a:cubicBezTo>
                  <a:cubicBezTo>
                    <a:pt x="4687" y="925"/>
                    <a:pt x="3650" y="1"/>
                    <a:pt x="24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a:off x="1019125" y="1438325"/>
              <a:ext cx="124625" cy="117350"/>
            </a:xfrm>
            <a:custGeom>
              <a:rect b="b" l="l" r="r" t="t"/>
              <a:pathLst>
                <a:path extrusionOk="0" h="4694" w="4985">
                  <a:moveTo>
                    <a:pt x="2499" y="0"/>
                  </a:moveTo>
                  <a:cubicBezTo>
                    <a:pt x="1331" y="0"/>
                    <a:pt x="317" y="885"/>
                    <a:pt x="165" y="2073"/>
                  </a:cubicBezTo>
                  <a:cubicBezTo>
                    <a:pt x="1" y="3360"/>
                    <a:pt x="932" y="4510"/>
                    <a:pt x="2219" y="4674"/>
                  </a:cubicBezTo>
                  <a:cubicBezTo>
                    <a:pt x="2320" y="4687"/>
                    <a:pt x="2421" y="4693"/>
                    <a:pt x="2520" y="4693"/>
                  </a:cubicBezTo>
                  <a:cubicBezTo>
                    <a:pt x="3681" y="4693"/>
                    <a:pt x="4668" y="3833"/>
                    <a:pt x="4820" y="2648"/>
                  </a:cubicBezTo>
                  <a:cubicBezTo>
                    <a:pt x="4984" y="1361"/>
                    <a:pt x="4080" y="183"/>
                    <a:pt x="2794" y="19"/>
                  </a:cubicBezTo>
                  <a:cubicBezTo>
                    <a:pt x="2694" y="6"/>
                    <a:pt x="2596"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a:off x="1105375" y="1330225"/>
              <a:ext cx="132825" cy="117125"/>
            </a:xfrm>
            <a:custGeom>
              <a:rect b="b" l="l" r="r" t="t"/>
              <a:pathLst>
                <a:path extrusionOk="0" h="4685" w="5313">
                  <a:moveTo>
                    <a:pt x="2649" y="0"/>
                  </a:moveTo>
                  <a:cubicBezTo>
                    <a:pt x="1730" y="0"/>
                    <a:pt x="864" y="535"/>
                    <a:pt x="494" y="1441"/>
                  </a:cubicBezTo>
                  <a:cubicBezTo>
                    <a:pt x="1" y="2645"/>
                    <a:pt x="576" y="4014"/>
                    <a:pt x="1753" y="4507"/>
                  </a:cubicBezTo>
                  <a:cubicBezTo>
                    <a:pt x="2047" y="4627"/>
                    <a:pt x="2350" y="4684"/>
                    <a:pt x="2648" y="4684"/>
                  </a:cubicBezTo>
                  <a:cubicBezTo>
                    <a:pt x="3573" y="4684"/>
                    <a:pt x="4447" y="4138"/>
                    <a:pt x="4820" y="3248"/>
                  </a:cubicBezTo>
                  <a:cubicBezTo>
                    <a:pt x="5313" y="2043"/>
                    <a:pt x="4738" y="674"/>
                    <a:pt x="3560" y="181"/>
                  </a:cubicBezTo>
                  <a:cubicBezTo>
                    <a:pt x="3261" y="59"/>
                    <a:pt x="2952" y="0"/>
                    <a:pt x="26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a:off x="1180675" y="1212925"/>
              <a:ext cx="144675" cy="117300"/>
            </a:xfrm>
            <a:custGeom>
              <a:rect b="b" l="l" r="r" t="t"/>
              <a:pathLst>
                <a:path extrusionOk="0" h="4692" w="5787">
                  <a:moveTo>
                    <a:pt x="2895" y="0"/>
                  </a:moveTo>
                  <a:cubicBezTo>
                    <a:pt x="2568" y="0"/>
                    <a:pt x="2236" y="70"/>
                    <a:pt x="1917" y="218"/>
                  </a:cubicBezTo>
                  <a:cubicBezTo>
                    <a:pt x="1" y="1094"/>
                    <a:pt x="110" y="3833"/>
                    <a:pt x="2082" y="4544"/>
                  </a:cubicBezTo>
                  <a:cubicBezTo>
                    <a:pt x="2361" y="4645"/>
                    <a:pt x="2638" y="4692"/>
                    <a:pt x="2906" y="4692"/>
                  </a:cubicBezTo>
                  <a:cubicBezTo>
                    <a:pt x="4525" y="4692"/>
                    <a:pt x="5787" y="2990"/>
                    <a:pt x="5011" y="1368"/>
                  </a:cubicBezTo>
                  <a:cubicBezTo>
                    <a:pt x="4612" y="509"/>
                    <a:pt x="3775" y="0"/>
                    <a:pt x="28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a:off x="1229975" y="1086450"/>
              <a:ext cx="154675" cy="117225"/>
            </a:xfrm>
            <a:custGeom>
              <a:rect b="b" l="l" r="r" t="t"/>
              <a:pathLst>
                <a:path extrusionOk="0" h="4689" w="6187">
                  <a:moveTo>
                    <a:pt x="3099" y="1"/>
                  </a:moveTo>
                  <a:cubicBezTo>
                    <a:pt x="2578" y="1"/>
                    <a:pt x="2053" y="170"/>
                    <a:pt x="1616" y="513"/>
                  </a:cubicBezTo>
                  <a:cubicBezTo>
                    <a:pt x="0" y="1855"/>
                    <a:pt x="767" y="4456"/>
                    <a:pt x="2848" y="4675"/>
                  </a:cubicBezTo>
                  <a:cubicBezTo>
                    <a:pt x="2937" y="4684"/>
                    <a:pt x="3025" y="4689"/>
                    <a:pt x="3111" y="4689"/>
                  </a:cubicBezTo>
                  <a:cubicBezTo>
                    <a:pt x="5037" y="4689"/>
                    <a:pt x="6187" y="2415"/>
                    <a:pt x="4929" y="869"/>
                  </a:cubicBezTo>
                  <a:cubicBezTo>
                    <a:pt x="4462" y="293"/>
                    <a:pt x="3784" y="1"/>
                    <a:pt x="30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0"/>
            <p:cNvSpPr/>
            <p:nvPr/>
          </p:nvSpPr>
          <p:spPr>
            <a:xfrm>
              <a:off x="1282825" y="951275"/>
              <a:ext cx="125825" cy="117250"/>
            </a:xfrm>
            <a:custGeom>
              <a:rect b="b" l="l" r="r" t="t"/>
              <a:pathLst>
                <a:path extrusionOk="0" h="4690" w="5033">
                  <a:moveTo>
                    <a:pt x="2434" y="1"/>
                  </a:moveTo>
                  <a:cubicBezTo>
                    <a:pt x="1182" y="1"/>
                    <a:pt x="0" y="1014"/>
                    <a:pt x="77" y="2470"/>
                  </a:cubicBezTo>
                  <a:cubicBezTo>
                    <a:pt x="148" y="3832"/>
                    <a:pt x="1276" y="4690"/>
                    <a:pt x="2438" y="4690"/>
                  </a:cubicBezTo>
                  <a:cubicBezTo>
                    <a:pt x="3051" y="4690"/>
                    <a:pt x="3674" y="4451"/>
                    <a:pt x="4156" y="3921"/>
                  </a:cubicBezTo>
                  <a:cubicBezTo>
                    <a:pt x="5033" y="2935"/>
                    <a:pt x="4951" y="1457"/>
                    <a:pt x="3992" y="608"/>
                  </a:cubicBezTo>
                  <a:cubicBezTo>
                    <a:pt x="3523" y="188"/>
                    <a:pt x="2972" y="1"/>
                    <a:pt x="24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0"/>
            <p:cNvSpPr/>
            <p:nvPr/>
          </p:nvSpPr>
          <p:spPr>
            <a:xfrm>
              <a:off x="1302775" y="815775"/>
              <a:ext cx="134625" cy="117350"/>
            </a:xfrm>
            <a:custGeom>
              <a:rect b="b" l="l" r="r" t="t"/>
              <a:pathLst>
                <a:path extrusionOk="0" h="4694" w="5385">
                  <a:moveTo>
                    <a:pt x="2698" y="0"/>
                  </a:moveTo>
                  <a:cubicBezTo>
                    <a:pt x="1247" y="0"/>
                    <a:pt x="0" y="1383"/>
                    <a:pt x="456" y="2988"/>
                  </a:cubicBezTo>
                  <a:cubicBezTo>
                    <a:pt x="760" y="4099"/>
                    <a:pt x="1740" y="4694"/>
                    <a:pt x="2725" y="4694"/>
                  </a:cubicBezTo>
                  <a:cubicBezTo>
                    <a:pt x="3513" y="4694"/>
                    <a:pt x="4304" y="4312"/>
                    <a:pt x="4755" y="3509"/>
                  </a:cubicBezTo>
                  <a:cubicBezTo>
                    <a:pt x="5385" y="2359"/>
                    <a:pt x="4974" y="935"/>
                    <a:pt x="3851" y="305"/>
                  </a:cubicBezTo>
                  <a:cubicBezTo>
                    <a:pt x="3471" y="95"/>
                    <a:pt x="3077" y="0"/>
                    <a:pt x="26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0"/>
            <p:cNvSpPr/>
            <p:nvPr/>
          </p:nvSpPr>
          <p:spPr>
            <a:xfrm>
              <a:off x="1321700" y="680650"/>
              <a:ext cx="133500" cy="117100"/>
            </a:xfrm>
            <a:custGeom>
              <a:rect b="b" l="l" r="r" t="t"/>
              <a:pathLst>
                <a:path extrusionOk="0" h="4684" w="5340">
                  <a:moveTo>
                    <a:pt x="2673" y="1"/>
                  </a:moveTo>
                  <a:cubicBezTo>
                    <a:pt x="1935" y="1"/>
                    <a:pt x="1209" y="346"/>
                    <a:pt x="740" y="1001"/>
                  </a:cubicBezTo>
                  <a:cubicBezTo>
                    <a:pt x="0" y="2068"/>
                    <a:pt x="274" y="3520"/>
                    <a:pt x="1315" y="4259"/>
                  </a:cubicBezTo>
                  <a:cubicBezTo>
                    <a:pt x="1728" y="4545"/>
                    <a:pt x="2204" y="4684"/>
                    <a:pt x="2674" y="4684"/>
                  </a:cubicBezTo>
                  <a:cubicBezTo>
                    <a:pt x="3417" y="4684"/>
                    <a:pt x="4147" y="4338"/>
                    <a:pt x="4600" y="3684"/>
                  </a:cubicBezTo>
                  <a:cubicBezTo>
                    <a:pt x="5340" y="2616"/>
                    <a:pt x="5066" y="1165"/>
                    <a:pt x="4025" y="426"/>
                  </a:cubicBezTo>
                  <a:cubicBezTo>
                    <a:pt x="3611" y="139"/>
                    <a:pt x="3140" y="1"/>
                    <a:pt x="26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40000" y="445025"/>
            <a:ext cx="806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540000" y="1152475"/>
            <a:ext cx="80640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77" name="Shape 1477"/>
        <p:cNvGrpSpPr/>
        <p:nvPr/>
      </p:nvGrpSpPr>
      <p:grpSpPr>
        <a:xfrm>
          <a:off x="0" y="0"/>
          <a:ext cx="0" cy="0"/>
          <a:chOff x="0" y="0"/>
          <a:chExt cx="0" cy="0"/>
        </a:xfrm>
      </p:grpSpPr>
      <p:sp>
        <p:nvSpPr>
          <p:cNvPr id="1478" name="Google Shape;1478;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479" name="Google Shape;1479;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31ch3NU0U5dbOUfk92PIIU4oEVA6MNcBArEYZou6V2s/copy"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2.xml"/><Relationship Id="rId5" Type="http://schemas.openxmlformats.org/officeDocument/2006/relationships/hyperlink" Target="http://bit.ly/33VAFh3" TargetMode="External"/><Relationship Id="rId6" Type="http://schemas.openxmlformats.org/officeDocument/2006/relationships/slide" Target="/ppt/slides/slide37.xml"/><Relationship Id="rId7" Type="http://schemas.openxmlformats.org/officeDocument/2006/relationships/slide" Target="/ppt/slides/slide36.xml"/><Relationship Id="rId8" Type="http://schemas.openxmlformats.org/officeDocument/2006/relationships/slide" Target="/ppt/slides/slide39.xml"/><Relationship Id="rId11" Type="http://schemas.openxmlformats.org/officeDocument/2006/relationships/slide" Target="/ppt/slides/slide43.xml"/><Relationship Id="rId10" Type="http://schemas.openxmlformats.org/officeDocument/2006/relationships/slide" Target="/ppt/slides/slide42.xml"/><Relationship Id="rId13" Type="http://schemas.openxmlformats.org/officeDocument/2006/relationships/slide" Target="/ppt/slides/slide44.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5" Type="http://schemas.openxmlformats.org/officeDocument/2006/relationships/slide" Target="/ppt/slides/slide50.xml"/><Relationship Id="rId14" Type="http://schemas.openxmlformats.org/officeDocument/2006/relationships/slide" Target="/ppt/slides/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image" Target="../media/image11.jpg"/><Relationship Id="rId4" Type="http://schemas.openxmlformats.org/officeDocument/2006/relationships/image" Target="../media/image1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hyperlink" Target="https://docs.google.com/spreadsheets/d/18seifEP0NhKQNulRk3n2XQd8wRLR_W3UFphfwORfs2Q/copy#gid=664410861" TargetMode="Externa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s://www.freepik.com/free-photo/low-angle-woman-disguised-carnival-party_6587742.htm" TargetMode="External"/><Relationship Id="rId4" Type="http://schemas.openxmlformats.org/officeDocument/2006/relationships/hyperlink" Target="https://www.freepik.com/free-photo/playful-friends-disguised-carnival-party_6587749.htm" TargetMode="External"/><Relationship Id="rId5" Type="http://schemas.openxmlformats.org/officeDocument/2006/relationships/hyperlink" Target="https://www.freepik.com/free-photo/portrait-woman-with-carnival-mask_3732628.htm"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 Id="rId3" Type="http://schemas.openxmlformats.org/officeDocument/2006/relationships/hyperlink" Target="https://www.freepik.com/free-vector/carnival-dancers-collection_6644121.htm" TargetMode="External"/><Relationship Id="rId4" Type="http://schemas.openxmlformats.org/officeDocument/2006/relationships/hyperlink" Target="https://www.freepik.com/free-vector/flat-mardi-gras-lettering_6620424.htm" TargetMode="External"/><Relationship Id="rId5" Type="http://schemas.openxmlformats.org/officeDocument/2006/relationships/hyperlink" Target="https://www.freepik.com/free-vector/colorful-mardi-gras-concept_6717796.htm" TargetMode="External"/><Relationship Id="rId6" Type="http://schemas.openxmlformats.org/officeDocument/2006/relationships/hyperlink" Target="https://www.freepik.com/free-photo/low-angle-female-disguised-carnival-party_6587739.htm" TargetMode="External"/><Relationship Id="rId7" Type="http://schemas.openxmlformats.org/officeDocument/2006/relationships/hyperlink" Target="https://www.freepik.com/free-photo/low-angle-male-with-hat-glasses-mask_6587815.htm" TargetMode="External"/><Relationship Id="rId8" Type="http://schemas.openxmlformats.org/officeDocument/2006/relationships/hyperlink" Target="https://www.freepik.com/free-photo/portrait-woman-with-carnival-mask_3732652.ht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fonts.google.com/specimen/Anton?query=Anton" TargetMode="External"/><Relationship Id="rId4" Type="http://schemas.openxmlformats.org/officeDocument/2006/relationships/hyperlink" Target="https://fonts.google.com/specimen/Open+Sans?query=open+sans"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8.gif"/><Relationship Id="rId9" Type="http://schemas.openxmlformats.org/officeDocument/2006/relationships/image" Target="../media/image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4.gif"/><Relationship Id="rId10" Type="http://schemas.openxmlformats.org/officeDocument/2006/relationships/image" Target="../media/image5.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3.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docs.google.com/spreadsheets/d/131ch3NU0U5dbOUfk92PIIU4oEVA6MNcBArEYZou6V2s/copy"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84" name="Shape 1484"/>
        <p:cNvGrpSpPr/>
        <p:nvPr/>
      </p:nvGrpSpPr>
      <p:grpSpPr>
        <a:xfrm>
          <a:off x="0" y="0"/>
          <a:ext cx="0" cy="0"/>
          <a:chOff x="0" y="0"/>
          <a:chExt cx="0" cy="0"/>
        </a:xfrm>
      </p:grpSpPr>
      <p:sp>
        <p:nvSpPr>
          <p:cNvPr id="1485" name="Google Shape;1485;p36"/>
          <p:cNvSpPr txBox="1"/>
          <p:nvPr>
            <p:ph type="ctrTitle"/>
          </p:nvPr>
        </p:nvSpPr>
        <p:spPr>
          <a:xfrm>
            <a:off x="576550" y="1593725"/>
            <a:ext cx="5756100" cy="205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to Start a Carnival</a:t>
            </a:r>
            <a:endParaRPr/>
          </a:p>
        </p:txBody>
      </p:sp>
      <p:sp>
        <p:nvSpPr>
          <p:cNvPr id="1486" name="Google Shape;1486;p36"/>
          <p:cNvSpPr txBox="1"/>
          <p:nvPr>
            <p:ph idx="1" type="subTitle"/>
          </p:nvPr>
        </p:nvSpPr>
        <p:spPr>
          <a:xfrm>
            <a:off x="576550" y="3683275"/>
            <a:ext cx="5082900" cy="39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3" name="Shape 1613"/>
        <p:cNvGrpSpPr/>
        <p:nvPr/>
      </p:nvGrpSpPr>
      <p:grpSpPr>
        <a:xfrm>
          <a:off x="0" y="0"/>
          <a:ext cx="0" cy="0"/>
          <a:chOff x="0" y="0"/>
          <a:chExt cx="0" cy="0"/>
        </a:xfrm>
      </p:grpSpPr>
      <p:sp>
        <p:nvSpPr>
          <p:cNvPr id="1614" name="Google Shape;1614;p45"/>
          <p:cNvSpPr txBox="1"/>
          <p:nvPr>
            <p:ph idx="1" type="body"/>
          </p:nvPr>
        </p:nvSpPr>
        <p:spPr>
          <a:xfrm flipH="1">
            <a:off x="4020300" y="540000"/>
            <a:ext cx="4583700" cy="135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sp>
        <p:nvSpPr>
          <p:cNvPr id="1619" name="Google Shape;1619;p46"/>
          <p:cNvSpPr txBox="1"/>
          <p:nvPr>
            <p:ph idx="1" type="subTitle"/>
          </p:nvPr>
        </p:nvSpPr>
        <p:spPr>
          <a:xfrm>
            <a:off x="5780373" y="1837773"/>
            <a:ext cx="2031300" cy="68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t>
            </a:r>
            <a:endParaRPr/>
          </a:p>
        </p:txBody>
      </p:sp>
      <p:sp>
        <p:nvSpPr>
          <p:cNvPr id="1620" name="Google Shape;1620;p46"/>
          <p:cNvSpPr txBox="1"/>
          <p:nvPr>
            <p:ph idx="2" type="subTitle"/>
          </p:nvPr>
        </p:nvSpPr>
        <p:spPr>
          <a:xfrm>
            <a:off x="5400300" y="2436522"/>
            <a:ext cx="2791500" cy="101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t>
            </a:r>
            <a:endParaRPr/>
          </a:p>
          <a:p>
            <a:pPr indent="0" lvl="0" marL="0" rtl="0" algn="ctr">
              <a:spcBef>
                <a:spcPts val="0"/>
              </a:spcBef>
              <a:spcAft>
                <a:spcPts val="0"/>
              </a:spcAft>
              <a:buNone/>
            </a:pPr>
            <a:r>
              <a:t/>
            </a:r>
            <a:endParaRPr/>
          </a:p>
        </p:txBody>
      </p:sp>
      <p:sp>
        <p:nvSpPr>
          <p:cNvPr id="1621" name="Google Shape;1621;p46"/>
          <p:cNvSpPr txBox="1"/>
          <p:nvPr>
            <p:ph idx="3" type="subTitle"/>
          </p:nvPr>
        </p:nvSpPr>
        <p:spPr>
          <a:xfrm>
            <a:off x="1324325" y="1825136"/>
            <a:ext cx="2031300" cy="68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1622" name="Google Shape;1622;p46"/>
          <p:cNvSpPr txBox="1"/>
          <p:nvPr>
            <p:ph idx="4" type="subTitle"/>
          </p:nvPr>
        </p:nvSpPr>
        <p:spPr>
          <a:xfrm>
            <a:off x="944250" y="2430975"/>
            <a:ext cx="2791500" cy="101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47"/>
          <p:cNvSpPr txBox="1"/>
          <p:nvPr>
            <p:ph type="title"/>
          </p:nvPr>
        </p:nvSpPr>
        <p:spPr>
          <a:xfrm>
            <a:off x="2274000" y="2079975"/>
            <a:ext cx="45960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 and Competition</a:t>
            </a:r>
            <a:endParaRPr/>
          </a:p>
        </p:txBody>
      </p:sp>
      <p:sp>
        <p:nvSpPr>
          <p:cNvPr id="1628" name="Google Shape;1628;p47"/>
          <p:cNvSpPr txBox="1"/>
          <p:nvPr>
            <p:ph idx="2" type="title"/>
          </p:nvPr>
        </p:nvSpPr>
        <p:spPr>
          <a:xfrm>
            <a:off x="3963250" y="133297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629" name="Google Shape;1629;p47"/>
          <p:cNvSpPr txBox="1"/>
          <p:nvPr>
            <p:ph idx="1" type="subTitle"/>
          </p:nvPr>
        </p:nvSpPr>
        <p:spPr>
          <a:xfrm>
            <a:off x="2653650" y="320181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48"/>
          <p:cNvSpPr/>
          <p:nvPr/>
        </p:nvSpPr>
        <p:spPr>
          <a:xfrm>
            <a:off x="3354750" y="1804675"/>
            <a:ext cx="687900" cy="687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8"/>
          <p:cNvSpPr/>
          <p:nvPr/>
        </p:nvSpPr>
        <p:spPr>
          <a:xfrm>
            <a:off x="1432113" y="1804675"/>
            <a:ext cx="687900" cy="687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8"/>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1637" name="Google Shape;1637;p48"/>
          <p:cNvSpPr txBox="1"/>
          <p:nvPr/>
        </p:nvSpPr>
        <p:spPr>
          <a:xfrm>
            <a:off x="574969" y="1866050"/>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2500">
                <a:solidFill>
                  <a:schemeClr val="accent1"/>
                </a:solidFill>
                <a:latin typeface="Anton"/>
                <a:ea typeface="Anton"/>
                <a:cs typeface="Anton"/>
                <a:sym typeface="Anton"/>
              </a:rPr>
              <a:t>40%</a:t>
            </a:r>
            <a:endParaRPr sz="2500">
              <a:solidFill>
                <a:schemeClr val="accent1"/>
              </a:solidFill>
              <a:latin typeface="Anton"/>
              <a:ea typeface="Anton"/>
              <a:cs typeface="Anton"/>
              <a:sym typeface="Anton"/>
            </a:endParaRPr>
          </a:p>
        </p:txBody>
      </p:sp>
      <p:sp>
        <p:nvSpPr>
          <p:cNvPr id="1638" name="Google Shape;1638;p48"/>
          <p:cNvSpPr txBox="1"/>
          <p:nvPr/>
        </p:nvSpPr>
        <p:spPr>
          <a:xfrm>
            <a:off x="574975" y="1288925"/>
            <a:ext cx="2507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latin typeface="Anton"/>
                <a:ea typeface="Anton"/>
                <a:cs typeface="Anton"/>
                <a:sym typeface="Anton"/>
              </a:rPr>
              <a:t>Gender</a:t>
            </a:r>
            <a:endParaRPr sz="1800">
              <a:solidFill>
                <a:schemeClr val="dk1"/>
              </a:solidFill>
              <a:latin typeface="Anton"/>
              <a:ea typeface="Anton"/>
              <a:cs typeface="Anton"/>
              <a:sym typeface="Anton"/>
            </a:endParaRPr>
          </a:p>
        </p:txBody>
      </p:sp>
      <p:sp>
        <p:nvSpPr>
          <p:cNvPr id="1639" name="Google Shape;1639;p48"/>
          <p:cNvSpPr txBox="1"/>
          <p:nvPr/>
        </p:nvSpPr>
        <p:spPr>
          <a:xfrm>
            <a:off x="2473194" y="1866050"/>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2500">
                <a:solidFill>
                  <a:schemeClr val="accent1"/>
                </a:solidFill>
                <a:latin typeface="Anton"/>
                <a:ea typeface="Anton"/>
                <a:cs typeface="Anton"/>
                <a:sym typeface="Anton"/>
              </a:rPr>
              <a:t>60%</a:t>
            </a:r>
            <a:endParaRPr sz="2500">
              <a:solidFill>
                <a:schemeClr val="accent1"/>
              </a:solidFill>
              <a:latin typeface="Anton"/>
              <a:ea typeface="Anton"/>
              <a:cs typeface="Anton"/>
              <a:sym typeface="Anton"/>
            </a:endParaRPr>
          </a:p>
        </p:txBody>
      </p:sp>
      <p:sp>
        <p:nvSpPr>
          <p:cNvPr id="1640" name="Google Shape;1640;p48"/>
          <p:cNvSpPr txBox="1"/>
          <p:nvPr/>
        </p:nvSpPr>
        <p:spPr>
          <a:xfrm>
            <a:off x="574975" y="3386300"/>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25-35</a:t>
            </a:r>
            <a:endParaRPr sz="1800">
              <a:solidFill>
                <a:schemeClr val="accent1"/>
              </a:solidFill>
              <a:latin typeface="Anton"/>
              <a:ea typeface="Anton"/>
              <a:cs typeface="Anton"/>
              <a:sym typeface="Anton"/>
            </a:endParaRPr>
          </a:p>
        </p:txBody>
      </p:sp>
      <p:sp>
        <p:nvSpPr>
          <p:cNvPr id="1641" name="Google Shape;1641;p48"/>
          <p:cNvSpPr txBox="1"/>
          <p:nvPr/>
        </p:nvSpPr>
        <p:spPr>
          <a:xfrm>
            <a:off x="574975" y="4134200"/>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36-45</a:t>
            </a:r>
            <a:endParaRPr sz="1800">
              <a:solidFill>
                <a:schemeClr val="accent1"/>
              </a:solidFill>
              <a:latin typeface="Anton"/>
              <a:ea typeface="Anton"/>
              <a:cs typeface="Anton"/>
              <a:sym typeface="Anton"/>
            </a:endParaRPr>
          </a:p>
        </p:txBody>
      </p:sp>
      <p:sp>
        <p:nvSpPr>
          <p:cNvPr id="1642" name="Google Shape;1642;p48"/>
          <p:cNvSpPr txBox="1"/>
          <p:nvPr/>
        </p:nvSpPr>
        <p:spPr>
          <a:xfrm>
            <a:off x="3283394" y="3399027"/>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7</a:t>
            </a:r>
            <a:r>
              <a:rPr lang="en" sz="1800">
                <a:solidFill>
                  <a:schemeClr val="accent1"/>
                </a:solidFill>
                <a:latin typeface="Anton"/>
                <a:ea typeface="Anton"/>
                <a:cs typeface="Anton"/>
                <a:sym typeface="Anton"/>
              </a:rPr>
              <a:t>0%</a:t>
            </a:r>
            <a:endParaRPr sz="1800">
              <a:solidFill>
                <a:schemeClr val="accent1"/>
              </a:solidFill>
              <a:latin typeface="Anton"/>
              <a:ea typeface="Anton"/>
              <a:cs typeface="Anton"/>
              <a:sym typeface="Anton"/>
            </a:endParaRPr>
          </a:p>
        </p:txBody>
      </p:sp>
      <p:sp>
        <p:nvSpPr>
          <p:cNvPr id="1643" name="Google Shape;1643;p48"/>
          <p:cNvSpPr txBox="1"/>
          <p:nvPr/>
        </p:nvSpPr>
        <p:spPr>
          <a:xfrm>
            <a:off x="3283394" y="4151313"/>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3</a:t>
            </a:r>
            <a:r>
              <a:rPr lang="en" sz="1800">
                <a:solidFill>
                  <a:schemeClr val="accent1"/>
                </a:solidFill>
                <a:latin typeface="Anton"/>
                <a:ea typeface="Anton"/>
                <a:cs typeface="Anton"/>
                <a:sym typeface="Anton"/>
              </a:rPr>
              <a:t>0%</a:t>
            </a:r>
            <a:endParaRPr sz="1800">
              <a:solidFill>
                <a:schemeClr val="accent1"/>
              </a:solidFill>
              <a:latin typeface="Anton"/>
              <a:ea typeface="Anton"/>
              <a:cs typeface="Anton"/>
              <a:sym typeface="Anton"/>
            </a:endParaRPr>
          </a:p>
        </p:txBody>
      </p:sp>
      <p:sp>
        <p:nvSpPr>
          <p:cNvPr id="1644" name="Google Shape;1644;p48"/>
          <p:cNvSpPr txBox="1"/>
          <p:nvPr/>
        </p:nvSpPr>
        <p:spPr>
          <a:xfrm>
            <a:off x="574975" y="2803338"/>
            <a:ext cx="2507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latin typeface="Anton"/>
                <a:ea typeface="Anton"/>
                <a:cs typeface="Anton"/>
                <a:sym typeface="Anton"/>
              </a:rPr>
              <a:t>Age</a:t>
            </a:r>
            <a:endParaRPr sz="1800">
              <a:solidFill>
                <a:schemeClr val="dk1"/>
              </a:solidFill>
              <a:latin typeface="Anton"/>
              <a:ea typeface="Anton"/>
              <a:cs typeface="Anton"/>
              <a:sym typeface="Anton"/>
            </a:endParaRPr>
          </a:p>
        </p:txBody>
      </p:sp>
      <p:grpSp>
        <p:nvGrpSpPr>
          <p:cNvPr id="1645" name="Google Shape;1645;p48"/>
          <p:cNvGrpSpPr/>
          <p:nvPr/>
        </p:nvGrpSpPr>
        <p:grpSpPr>
          <a:xfrm>
            <a:off x="1591082" y="1924935"/>
            <a:ext cx="369972" cy="422101"/>
            <a:chOff x="-57940525" y="3590375"/>
            <a:chExt cx="279625" cy="319000"/>
          </a:xfrm>
        </p:grpSpPr>
        <p:sp>
          <p:nvSpPr>
            <p:cNvPr id="1646" name="Google Shape;1646;p4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 name="Google Shape;1651;p48"/>
          <p:cNvGrpSpPr/>
          <p:nvPr/>
        </p:nvGrpSpPr>
        <p:grpSpPr>
          <a:xfrm>
            <a:off x="3487788" y="1924918"/>
            <a:ext cx="421815" cy="422112"/>
            <a:chOff x="-55595775" y="3982375"/>
            <a:chExt cx="319025" cy="319250"/>
          </a:xfrm>
        </p:grpSpPr>
        <p:sp>
          <p:nvSpPr>
            <p:cNvPr id="1652" name="Google Shape;1652;p4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 name="Google Shape;1658;p48"/>
          <p:cNvSpPr txBox="1"/>
          <p:nvPr/>
        </p:nvSpPr>
        <p:spPr>
          <a:xfrm flipH="1">
            <a:off x="7787594" y="2737650"/>
            <a:ext cx="1040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Nurse</a:t>
            </a:r>
            <a:endParaRPr sz="1800">
              <a:solidFill>
                <a:schemeClr val="accent1"/>
              </a:solidFill>
              <a:latin typeface="Anton"/>
              <a:ea typeface="Anton"/>
              <a:cs typeface="Anton"/>
              <a:sym typeface="Anton"/>
            </a:endParaRPr>
          </a:p>
        </p:txBody>
      </p:sp>
      <p:sp>
        <p:nvSpPr>
          <p:cNvPr id="1659" name="Google Shape;1659;p48"/>
          <p:cNvSpPr txBox="1"/>
          <p:nvPr/>
        </p:nvSpPr>
        <p:spPr>
          <a:xfrm flipH="1">
            <a:off x="7787594" y="3718575"/>
            <a:ext cx="1040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Police</a:t>
            </a:r>
            <a:endParaRPr sz="1800">
              <a:solidFill>
                <a:schemeClr val="accent1"/>
              </a:solidFill>
              <a:latin typeface="Anton"/>
              <a:ea typeface="Anton"/>
              <a:cs typeface="Anton"/>
              <a:sym typeface="Anton"/>
            </a:endParaRPr>
          </a:p>
        </p:txBody>
      </p:sp>
      <p:sp>
        <p:nvSpPr>
          <p:cNvPr id="1660" name="Google Shape;1660;p48"/>
          <p:cNvSpPr txBox="1"/>
          <p:nvPr/>
        </p:nvSpPr>
        <p:spPr>
          <a:xfrm flipH="1">
            <a:off x="4669163" y="2742758"/>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1</a:t>
            </a:r>
            <a:r>
              <a:rPr lang="en" sz="1800">
                <a:solidFill>
                  <a:schemeClr val="accent1"/>
                </a:solidFill>
                <a:latin typeface="Anton"/>
                <a:ea typeface="Anton"/>
                <a:cs typeface="Anton"/>
                <a:sym typeface="Anton"/>
              </a:rPr>
              <a:t>0%</a:t>
            </a:r>
            <a:endParaRPr sz="1800">
              <a:solidFill>
                <a:schemeClr val="accent1"/>
              </a:solidFill>
              <a:latin typeface="Anton"/>
              <a:ea typeface="Anton"/>
              <a:cs typeface="Anton"/>
              <a:sym typeface="Anton"/>
            </a:endParaRPr>
          </a:p>
        </p:txBody>
      </p:sp>
      <p:sp>
        <p:nvSpPr>
          <p:cNvPr id="1661" name="Google Shape;1661;p48"/>
          <p:cNvSpPr txBox="1"/>
          <p:nvPr/>
        </p:nvSpPr>
        <p:spPr>
          <a:xfrm flipH="1">
            <a:off x="4669163" y="3713057"/>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6</a:t>
            </a:r>
            <a:r>
              <a:rPr lang="en" sz="1800">
                <a:solidFill>
                  <a:schemeClr val="accent1"/>
                </a:solidFill>
                <a:latin typeface="Anton"/>
                <a:ea typeface="Anton"/>
                <a:cs typeface="Anton"/>
                <a:sym typeface="Anton"/>
              </a:rPr>
              <a:t>0%</a:t>
            </a:r>
            <a:endParaRPr sz="1800">
              <a:solidFill>
                <a:schemeClr val="accent1"/>
              </a:solidFill>
              <a:latin typeface="Anton"/>
              <a:ea typeface="Anton"/>
              <a:cs typeface="Anton"/>
              <a:sym typeface="Anton"/>
            </a:endParaRPr>
          </a:p>
        </p:txBody>
      </p:sp>
      <p:sp>
        <p:nvSpPr>
          <p:cNvPr id="1662" name="Google Shape;1662;p48"/>
          <p:cNvSpPr txBox="1"/>
          <p:nvPr/>
        </p:nvSpPr>
        <p:spPr>
          <a:xfrm>
            <a:off x="4669175" y="1288925"/>
            <a:ext cx="2507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latin typeface="Anton"/>
                <a:ea typeface="Anton"/>
                <a:cs typeface="Anton"/>
                <a:sym typeface="Anton"/>
              </a:rPr>
              <a:t>Most popular costumes</a:t>
            </a:r>
            <a:endParaRPr sz="1800">
              <a:solidFill>
                <a:schemeClr val="dk1"/>
              </a:solidFill>
              <a:latin typeface="Anton"/>
              <a:ea typeface="Anton"/>
              <a:cs typeface="Anton"/>
              <a:sym typeface="Anton"/>
            </a:endParaRPr>
          </a:p>
        </p:txBody>
      </p:sp>
      <p:sp>
        <p:nvSpPr>
          <p:cNvPr id="1663" name="Google Shape;1663;p48"/>
          <p:cNvSpPr/>
          <p:nvPr/>
        </p:nvSpPr>
        <p:spPr>
          <a:xfrm>
            <a:off x="1375600" y="3471100"/>
            <a:ext cx="1808400" cy="276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1375650" y="4218425"/>
            <a:ext cx="1808400" cy="276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1375600" y="3471100"/>
            <a:ext cx="1506600" cy="276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1375626" y="4218425"/>
            <a:ext cx="750000" cy="276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5926049"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6235567"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6545085"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6854603"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7164121"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7473627" y="2846600"/>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5926049" y="3816725"/>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6235567" y="3816725"/>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6545085" y="3816725"/>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6854603" y="3816725"/>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7164121" y="3816725"/>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7473627" y="3816725"/>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5616524" y="2846600"/>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5616524" y="3816725"/>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txBox="1"/>
          <p:nvPr/>
        </p:nvSpPr>
        <p:spPr>
          <a:xfrm flipH="1">
            <a:off x="7787594" y="1850288"/>
            <a:ext cx="1040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Clown</a:t>
            </a:r>
            <a:endParaRPr sz="1800">
              <a:solidFill>
                <a:schemeClr val="accent1"/>
              </a:solidFill>
              <a:latin typeface="Anton"/>
              <a:ea typeface="Anton"/>
              <a:cs typeface="Anton"/>
              <a:sym typeface="Anton"/>
            </a:endParaRPr>
          </a:p>
        </p:txBody>
      </p:sp>
      <p:sp>
        <p:nvSpPr>
          <p:cNvPr id="1682" name="Google Shape;1682;p48"/>
          <p:cNvSpPr txBox="1"/>
          <p:nvPr/>
        </p:nvSpPr>
        <p:spPr>
          <a:xfrm flipH="1">
            <a:off x="4669163" y="1838430"/>
            <a:ext cx="9399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Anton"/>
                <a:ea typeface="Anton"/>
                <a:cs typeface="Anton"/>
                <a:sym typeface="Anton"/>
              </a:rPr>
              <a:t>3</a:t>
            </a:r>
            <a:r>
              <a:rPr lang="en" sz="1800">
                <a:solidFill>
                  <a:schemeClr val="accent1"/>
                </a:solidFill>
                <a:latin typeface="Anton"/>
                <a:ea typeface="Anton"/>
                <a:cs typeface="Anton"/>
                <a:sym typeface="Anton"/>
              </a:rPr>
              <a:t>0%</a:t>
            </a:r>
            <a:endParaRPr sz="1800">
              <a:solidFill>
                <a:schemeClr val="accent1"/>
              </a:solidFill>
              <a:latin typeface="Anton"/>
              <a:ea typeface="Anton"/>
              <a:cs typeface="Anton"/>
              <a:sym typeface="Anton"/>
            </a:endParaRPr>
          </a:p>
        </p:txBody>
      </p:sp>
      <p:sp>
        <p:nvSpPr>
          <p:cNvPr id="1683" name="Google Shape;1683;p48"/>
          <p:cNvSpPr/>
          <p:nvPr/>
        </p:nvSpPr>
        <p:spPr>
          <a:xfrm>
            <a:off x="5926049" y="1948438"/>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6235567" y="1948438"/>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6545085" y="1948438"/>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6854603" y="1948438"/>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7164121" y="1948438"/>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7473627" y="1948438"/>
            <a:ext cx="210900" cy="210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5616524" y="1948438"/>
            <a:ext cx="2109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txBox="1"/>
          <p:nvPr/>
        </p:nvSpPr>
        <p:spPr>
          <a:xfrm>
            <a:off x="5565350" y="2140975"/>
            <a:ext cx="29844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Open Sans"/>
                <a:ea typeface="Open Sans"/>
                <a:cs typeface="Open Sans"/>
                <a:sym typeface="Open Sans"/>
              </a:rPr>
              <a:t>Despite being red, Mars is actually a very cold place</a:t>
            </a:r>
            <a:endParaRPr>
              <a:solidFill>
                <a:schemeClr val="dk1"/>
              </a:solidFill>
              <a:latin typeface="Open Sans"/>
              <a:ea typeface="Open Sans"/>
              <a:cs typeface="Open Sans"/>
              <a:sym typeface="Open Sans"/>
            </a:endParaRPr>
          </a:p>
        </p:txBody>
      </p:sp>
      <p:sp>
        <p:nvSpPr>
          <p:cNvPr id="1691" name="Google Shape;1691;p48"/>
          <p:cNvSpPr txBox="1"/>
          <p:nvPr/>
        </p:nvSpPr>
        <p:spPr>
          <a:xfrm>
            <a:off x="5582580" y="3101150"/>
            <a:ext cx="29670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Open Sans"/>
                <a:ea typeface="Open Sans"/>
                <a:cs typeface="Open Sans"/>
                <a:sym typeface="Open Sans"/>
              </a:rPr>
              <a:t>It’s the biggest planet in the Solar System</a:t>
            </a:r>
            <a:r>
              <a:rPr lang="en">
                <a:solidFill>
                  <a:schemeClr val="dk1"/>
                </a:solidFill>
                <a:latin typeface="Open Sans"/>
                <a:ea typeface="Open Sans"/>
                <a:cs typeface="Open Sans"/>
                <a:sym typeface="Open Sans"/>
              </a:rPr>
              <a:t> and the fourth-brightest </a:t>
            </a:r>
            <a:endParaRPr>
              <a:solidFill>
                <a:schemeClr val="dk1"/>
              </a:solidFill>
              <a:latin typeface="Open Sans"/>
              <a:ea typeface="Open Sans"/>
              <a:cs typeface="Open Sans"/>
              <a:sym typeface="Open Sans"/>
            </a:endParaRPr>
          </a:p>
        </p:txBody>
      </p:sp>
      <p:sp>
        <p:nvSpPr>
          <p:cNvPr id="1692" name="Google Shape;1692;p48"/>
          <p:cNvSpPr txBox="1"/>
          <p:nvPr/>
        </p:nvSpPr>
        <p:spPr>
          <a:xfrm>
            <a:off x="5565350" y="4034100"/>
            <a:ext cx="29844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Open Sans"/>
                <a:ea typeface="Open Sans"/>
                <a:cs typeface="Open Sans"/>
                <a:sym typeface="Open Sans"/>
              </a:rPr>
              <a:t>Saturn is composed mostly of hydrogen and helium</a:t>
            </a:r>
            <a:endParaRPr>
              <a:solidFill>
                <a:schemeClr val="dk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6" name="Shape 1696"/>
        <p:cNvGrpSpPr/>
        <p:nvPr/>
      </p:nvGrpSpPr>
      <p:grpSpPr>
        <a:xfrm>
          <a:off x="0" y="0"/>
          <a:ext cx="0" cy="0"/>
          <a:chOff x="0" y="0"/>
          <a:chExt cx="0" cy="0"/>
        </a:xfrm>
      </p:grpSpPr>
      <p:sp>
        <p:nvSpPr>
          <p:cNvPr id="1697" name="Google Shape;1697;p49"/>
          <p:cNvSpPr/>
          <p:nvPr/>
        </p:nvSpPr>
        <p:spPr>
          <a:xfrm flipH="1">
            <a:off x="1020150" y="1820200"/>
            <a:ext cx="1448100" cy="1448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000">
              <a:solidFill>
                <a:schemeClr val="accent3"/>
              </a:solidFill>
            </a:endParaRPr>
          </a:p>
        </p:txBody>
      </p:sp>
      <p:sp>
        <p:nvSpPr>
          <p:cNvPr id="1698" name="Google Shape;1698;p49"/>
          <p:cNvSpPr txBox="1"/>
          <p:nvPr>
            <p:ph type="title"/>
          </p:nvPr>
        </p:nvSpPr>
        <p:spPr>
          <a:xfrm>
            <a:off x="540000" y="445025"/>
            <a:ext cx="406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a:t>
            </a:r>
            <a:endParaRPr/>
          </a:p>
        </p:txBody>
      </p:sp>
      <p:sp>
        <p:nvSpPr>
          <p:cNvPr id="1699" name="Google Shape;1699;p49"/>
          <p:cNvSpPr/>
          <p:nvPr/>
        </p:nvSpPr>
        <p:spPr>
          <a:xfrm flipH="1">
            <a:off x="6617400" y="1820200"/>
            <a:ext cx="1448100" cy="144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000">
              <a:solidFill>
                <a:schemeClr val="accent3"/>
              </a:solidFill>
            </a:endParaRPr>
          </a:p>
        </p:txBody>
      </p:sp>
      <p:sp>
        <p:nvSpPr>
          <p:cNvPr id="1700" name="Google Shape;1700;p49"/>
          <p:cNvSpPr txBox="1"/>
          <p:nvPr/>
        </p:nvSpPr>
        <p:spPr>
          <a:xfrm>
            <a:off x="1161450" y="33571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Mercury</a:t>
            </a:r>
            <a:endParaRPr sz="1800">
              <a:solidFill>
                <a:srgbClr val="240749"/>
              </a:solidFill>
              <a:latin typeface="Anton"/>
              <a:ea typeface="Anton"/>
              <a:cs typeface="Anton"/>
              <a:sym typeface="Anton"/>
            </a:endParaRPr>
          </a:p>
        </p:txBody>
      </p:sp>
      <p:sp>
        <p:nvSpPr>
          <p:cNvPr id="1701" name="Google Shape;1701;p49"/>
          <p:cNvSpPr txBox="1"/>
          <p:nvPr/>
        </p:nvSpPr>
        <p:spPr>
          <a:xfrm>
            <a:off x="919350" y="3714200"/>
            <a:ext cx="16497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p:txBody>
      </p:sp>
      <p:sp>
        <p:nvSpPr>
          <p:cNvPr id="1702" name="Google Shape;1702;p49"/>
          <p:cNvSpPr txBox="1"/>
          <p:nvPr/>
        </p:nvSpPr>
        <p:spPr>
          <a:xfrm>
            <a:off x="4892950" y="33571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1703" name="Google Shape;1703;p49"/>
          <p:cNvSpPr txBox="1"/>
          <p:nvPr/>
        </p:nvSpPr>
        <p:spPr>
          <a:xfrm>
            <a:off x="4650850" y="3714200"/>
            <a:ext cx="16497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Jupiter i</a:t>
            </a:r>
            <a:r>
              <a:rPr lang="en">
                <a:solidFill>
                  <a:schemeClr val="lt1"/>
                </a:solidFill>
                <a:latin typeface="Open Sans"/>
                <a:ea typeface="Open Sans"/>
                <a:cs typeface="Open Sans"/>
                <a:sym typeface="Open Sans"/>
              </a:rPr>
              <a:t>s the biggest planet</a:t>
            </a:r>
            <a:endParaRPr>
              <a:solidFill>
                <a:srgbClr val="FFFFFF"/>
              </a:solidFill>
              <a:latin typeface="Open Sans"/>
              <a:ea typeface="Open Sans"/>
              <a:cs typeface="Open Sans"/>
              <a:sym typeface="Open Sans"/>
            </a:endParaRPr>
          </a:p>
        </p:txBody>
      </p:sp>
      <p:sp>
        <p:nvSpPr>
          <p:cNvPr id="1704" name="Google Shape;1704;p49"/>
          <p:cNvSpPr txBox="1"/>
          <p:nvPr/>
        </p:nvSpPr>
        <p:spPr>
          <a:xfrm>
            <a:off x="3027200" y="33571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Mars</a:t>
            </a:r>
            <a:endParaRPr sz="1800">
              <a:solidFill>
                <a:srgbClr val="240749"/>
              </a:solidFill>
              <a:latin typeface="Anton"/>
              <a:ea typeface="Anton"/>
              <a:cs typeface="Anton"/>
              <a:sym typeface="Anton"/>
            </a:endParaRPr>
          </a:p>
        </p:txBody>
      </p:sp>
      <p:sp>
        <p:nvSpPr>
          <p:cNvPr id="1705" name="Google Shape;1705;p49"/>
          <p:cNvSpPr txBox="1"/>
          <p:nvPr/>
        </p:nvSpPr>
        <p:spPr>
          <a:xfrm>
            <a:off x="2785100" y="3714200"/>
            <a:ext cx="16497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Mars is actually a cold place</a:t>
            </a:r>
            <a:endParaRPr>
              <a:solidFill>
                <a:srgbClr val="FFFFFF"/>
              </a:solidFill>
              <a:latin typeface="Open Sans"/>
              <a:ea typeface="Open Sans"/>
              <a:cs typeface="Open Sans"/>
              <a:sym typeface="Open Sans"/>
            </a:endParaRPr>
          </a:p>
        </p:txBody>
      </p:sp>
      <p:sp>
        <p:nvSpPr>
          <p:cNvPr id="1706" name="Google Shape;1706;p49"/>
          <p:cNvSpPr txBox="1"/>
          <p:nvPr/>
        </p:nvSpPr>
        <p:spPr>
          <a:xfrm>
            <a:off x="6758700" y="33571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Venus</a:t>
            </a:r>
            <a:endParaRPr sz="1800">
              <a:solidFill>
                <a:srgbClr val="240749"/>
              </a:solidFill>
              <a:latin typeface="Anton"/>
              <a:ea typeface="Anton"/>
              <a:cs typeface="Anton"/>
              <a:sym typeface="Anton"/>
            </a:endParaRPr>
          </a:p>
        </p:txBody>
      </p:sp>
      <p:sp>
        <p:nvSpPr>
          <p:cNvPr id="1707" name="Google Shape;1707;p49"/>
          <p:cNvSpPr txBox="1"/>
          <p:nvPr/>
        </p:nvSpPr>
        <p:spPr>
          <a:xfrm>
            <a:off x="6516600" y="3714200"/>
            <a:ext cx="16497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Venus has a beautiful name</a:t>
            </a:r>
            <a:endParaRPr>
              <a:solidFill>
                <a:srgbClr val="FFFFFF"/>
              </a:solidFill>
              <a:latin typeface="Open Sans"/>
              <a:ea typeface="Open Sans"/>
              <a:cs typeface="Open Sans"/>
              <a:sym typeface="Open Sans"/>
            </a:endParaRPr>
          </a:p>
        </p:txBody>
      </p:sp>
      <p:sp>
        <p:nvSpPr>
          <p:cNvPr id="1708" name="Google Shape;1708;p49"/>
          <p:cNvSpPr txBox="1"/>
          <p:nvPr/>
        </p:nvSpPr>
        <p:spPr>
          <a:xfrm>
            <a:off x="919350" y="2066650"/>
            <a:ext cx="1649700" cy="95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dk2"/>
                </a:solidFill>
                <a:latin typeface="Anton"/>
                <a:ea typeface="Anton"/>
                <a:cs typeface="Anton"/>
                <a:sym typeface="Anton"/>
              </a:rPr>
              <a:t>20%</a:t>
            </a:r>
            <a:endParaRPr sz="4000">
              <a:solidFill>
                <a:schemeClr val="dk2"/>
              </a:solidFill>
              <a:latin typeface="Anton"/>
              <a:ea typeface="Anton"/>
              <a:cs typeface="Anton"/>
              <a:sym typeface="Anton"/>
            </a:endParaRPr>
          </a:p>
        </p:txBody>
      </p:sp>
      <p:sp>
        <p:nvSpPr>
          <p:cNvPr id="1709" name="Google Shape;1709;p49"/>
          <p:cNvSpPr/>
          <p:nvPr/>
        </p:nvSpPr>
        <p:spPr>
          <a:xfrm>
            <a:off x="2885900" y="1820200"/>
            <a:ext cx="1448100" cy="14481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000">
              <a:solidFill>
                <a:schemeClr val="accent3"/>
              </a:solidFill>
            </a:endParaRPr>
          </a:p>
        </p:txBody>
      </p:sp>
      <p:sp>
        <p:nvSpPr>
          <p:cNvPr id="1710" name="Google Shape;1710;p49"/>
          <p:cNvSpPr txBox="1"/>
          <p:nvPr/>
        </p:nvSpPr>
        <p:spPr>
          <a:xfrm>
            <a:off x="2785100" y="2066650"/>
            <a:ext cx="1649700" cy="95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dk2"/>
                </a:solidFill>
                <a:latin typeface="Anton"/>
                <a:ea typeface="Anton"/>
                <a:cs typeface="Anton"/>
                <a:sym typeface="Anton"/>
              </a:rPr>
              <a:t>4</a:t>
            </a:r>
            <a:r>
              <a:rPr lang="en" sz="4000">
                <a:solidFill>
                  <a:schemeClr val="dk2"/>
                </a:solidFill>
                <a:latin typeface="Anton"/>
                <a:ea typeface="Anton"/>
                <a:cs typeface="Anton"/>
                <a:sym typeface="Anton"/>
              </a:rPr>
              <a:t>0%</a:t>
            </a:r>
            <a:endParaRPr sz="4000">
              <a:solidFill>
                <a:schemeClr val="dk2"/>
              </a:solidFill>
              <a:latin typeface="Anton"/>
              <a:ea typeface="Anton"/>
              <a:cs typeface="Anton"/>
              <a:sym typeface="Anton"/>
            </a:endParaRPr>
          </a:p>
        </p:txBody>
      </p:sp>
      <p:sp>
        <p:nvSpPr>
          <p:cNvPr id="1711" name="Google Shape;1711;p49"/>
          <p:cNvSpPr/>
          <p:nvPr/>
        </p:nvSpPr>
        <p:spPr>
          <a:xfrm>
            <a:off x="4751650" y="1820200"/>
            <a:ext cx="1448100" cy="144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000">
              <a:solidFill>
                <a:schemeClr val="accent3"/>
              </a:solidFill>
            </a:endParaRPr>
          </a:p>
        </p:txBody>
      </p:sp>
      <p:sp>
        <p:nvSpPr>
          <p:cNvPr id="1712" name="Google Shape;1712;p49"/>
          <p:cNvSpPr txBox="1"/>
          <p:nvPr/>
        </p:nvSpPr>
        <p:spPr>
          <a:xfrm>
            <a:off x="4650850" y="2066650"/>
            <a:ext cx="1649700" cy="95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dk2"/>
                </a:solidFill>
                <a:latin typeface="Anton"/>
                <a:ea typeface="Anton"/>
                <a:cs typeface="Anton"/>
                <a:sym typeface="Anton"/>
              </a:rPr>
              <a:t>6</a:t>
            </a:r>
            <a:r>
              <a:rPr lang="en" sz="4000">
                <a:solidFill>
                  <a:schemeClr val="dk2"/>
                </a:solidFill>
                <a:latin typeface="Anton"/>
                <a:ea typeface="Anton"/>
                <a:cs typeface="Anton"/>
                <a:sym typeface="Anton"/>
              </a:rPr>
              <a:t>0%</a:t>
            </a:r>
            <a:endParaRPr sz="4000">
              <a:solidFill>
                <a:schemeClr val="dk2"/>
              </a:solidFill>
              <a:latin typeface="Anton"/>
              <a:ea typeface="Anton"/>
              <a:cs typeface="Anton"/>
              <a:sym typeface="Anton"/>
            </a:endParaRPr>
          </a:p>
        </p:txBody>
      </p:sp>
      <p:sp>
        <p:nvSpPr>
          <p:cNvPr id="1713" name="Google Shape;1713;p49"/>
          <p:cNvSpPr txBox="1"/>
          <p:nvPr/>
        </p:nvSpPr>
        <p:spPr>
          <a:xfrm>
            <a:off x="6516600" y="2066650"/>
            <a:ext cx="1649700" cy="95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dk2"/>
                </a:solidFill>
                <a:latin typeface="Anton"/>
                <a:ea typeface="Anton"/>
                <a:cs typeface="Anton"/>
                <a:sym typeface="Anton"/>
              </a:rPr>
              <a:t>8</a:t>
            </a:r>
            <a:r>
              <a:rPr lang="en" sz="4000">
                <a:solidFill>
                  <a:schemeClr val="dk2"/>
                </a:solidFill>
                <a:latin typeface="Anton"/>
                <a:ea typeface="Anton"/>
                <a:cs typeface="Anton"/>
                <a:sym typeface="Anton"/>
              </a:rPr>
              <a:t>0%</a:t>
            </a:r>
            <a:endParaRPr sz="4000">
              <a:solidFill>
                <a:schemeClr val="dk2"/>
              </a:solidFill>
              <a:latin typeface="Anton"/>
              <a:ea typeface="Anton"/>
              <a:cs typeface="Anton"/>
              <a:sym typeface="Anto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7" name="Shape 1717"/>
        <p:cNvGrpSpPr/>
        <p:nvPr/>
      </p:nvGrpSpPr>
      <p:grpSpPr>
        <a:xfrm>
          <a:off x="0" y="0"/>
          <a:ext cx="0" cy="0"/>
          <a:chOff x="0" y="0"/>
          <a:chExt cx="0" cy="0"/>
        </a:xfrm>
      </p:grpSpPr>
      <p:sp>
        <p:nvSpPr>
          <p:cNvPr id="1718" name="Google Shape;1718;p50"/>
          <p:cNvSpPr/>
          <p:nvPr/>
        </p:nvSpPr>
        <p:spPr>
          <a:xfrm>
            <a:off x="540000" y="1152600"/>
            <a:ext cx="3561600" cy="3450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0"/>
          <p:cNvSpPr/>
          <p:nvPr/>
        </p:nvSpPr>
        <p:spPr>
          <a:xfrm>
            <a:off x="4327175" y="1152600"/>
            <a:ext cx="4276800" cy="3450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0"/>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1721" name="Google Shape;1721;p50"/>
          <p:cNvSpPr txBox="1"/>
          <p:nvPr/>
        </p:nvSpPr>
        <p:spPr>
          <a:xfrm flipH="1">
            <a:off x="4890025" y="1329075"/>
            <a:ext cx="18687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Mars</a:t>
            </a:r>
            <a:endParaRPr sz="1800">
              <a:solidFill>
                <a:srgbClr val="240749"/>
              </a:solidFill>
              <a:latin typeface="Anton"/>
              <a:ea typeface="Anton"/>
              <a:cs typeface="Anton"/>
              <a:sym typeface="Anton"/>
            </a:endParaRPr>
          </a:p>
        </p:txBody>
      </p:sp>
      <p:sp>
        <p:nvSpPr>
          <p:cNvPr id="1722" name="Google Shape;1722;p50"/>
          <p:cNvSpPr txBox="1"/>
          <p:nvPr/>
        </p:nvSpPr>
        <p:spPr>
          <a:xfrm flipH="1">
            <a:off x="4575125" y="1686100"/>
            <a:ext cx="21945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Open Sans"/>
                <a:ea typeface="Open Sans"/>
                <a:cs typeface="Open Sans"/>
                <a:sym typeface="Open Sans"/>
              </a:rPr>
              <a:t>Despite being red, Mars is a cold place</a:t>
            </a:r>
            <a:endParaRPr>
              <a:solidFill>
                <a:srgbClr val="FFFFFF"/>
              </a:solidFill>
              <a:latin typeface="Open Sans"/>
              <a:ea typeface="Open Sans"/>
              <a:cs typeface="Open Sans"/>
              <a:sym typeface="Open Sans"/>
            </a:endParaRPr>
          </a:p>
        </p:txBody>
      </p:sp>
      <p:sp>
        <p:nvSpPr>
          <p:cNvPr id="1723" name="Google Shape;1723;p50"/>
          <p:cNvSpPr txBox="1"/>
          <p:nvPr/>
        </p:nvSpPr>
        <p:spPr>
          <a:xfrm flipH="1">
            <a:off x="4890025" y="2434350"/>
            <a:ext cx="18687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1724" name="Google Shape;1724;p50"/>
          <p:cNvSpPr txBox="1"/>
          <p:nvPr/>
        </p:nvSpPr>
        <p:spPr>
          <a:xfrm flipH="1">
            <a:off x="4575125" y="2791375"/>
            <a:ext cx="21945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Open Sans"/>
                <a:ea typeface="Open Sans"/>
                <a:cs typeface="Open Sans"/>
                <a:sym typeface="Open Sans"/>
              </a:rPr>
              <a:t>It’s the biggest planet in the Solar System</a:t>
            </a:r>
            <a:endParaRPr>
              <a:solidFill>
                <a:srgbClr val="FFFFFF"/>
              </a:solidFill>
              <a:latin typeface="Open Sans"/>
              <a:ea typeface="Open Sans"/>
              <a:cs typeface="Open Sans"/>
              <a:sym typeface="Open Sans"/>
            </a:endParaRPr>
          </a:p>
        </p:txBody>
      </p:sp>
      <p:sp>
        <p:nvSpPr>
          <p:cNvPr id="1725" name="Google Shape;1725;p50"/>
          <p:cNvSpPr txBox="1"/>
          <p:nvPr/>
        </p:nvSpPr>
        <p:spPr>
          <a:xfrm flipH="1">
            <a:off x="4890025" y="3539625"/>
            <a:ext cx="18687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Saturn</a:t>
            </a:r>
            <a:endParaRPr sz="1800">
              <a:solidFill>
                <a:srgbClr val="240749"/>
              </a:solidFill>
              <a:latin typeface="Anton"/>
              <a:ea typeface="Anton"/>
              <a:cs typeface="Anton"/>
              <a:sym typeface="Anton"/>
            </a:endParaRPr>
          </a:p>
        </p:txBody>
      </p:sp>
      <p:sp>
        <p:nvSpPr>
          <p:cNvPr id="1726" name="Google Shape;1726;p50"/>
          <p:cNvSpPr txBox="1"/>
          <p:nvPr/>
        </p:nvSpPr>
        <p:spPr>
          <a:xfrm flipH="1">
            <a:off x="4575125" y="3896650"/>
            <a:ext cx="21945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Open Sans"/>
                <a:ea typeface="Open Sans"/>
                <a:cs typeface="Open Sans"/>
                <a:sym typeface="Open Sans"/>
              </a:rPr>
              <a:t>Yes, this is the ringed one. It’s a gas giant</a:t>
            </a:r>
            <a:endParaRPr>
              <a:solidFill>
                <a:srgbClr val="FFFFFF"/>
              </a:solidFill>
              <a:latin typeface="Open Sans"/>
              <a:ea typeface="Open Sans"/>
              <a:cs typeface="Open Sans"/>
              <a:sym typeface="Open Sans"/>
            </a:endParaRPr>
          </a:p>
        </p:txBody>
      </p:sp>
      <p:pic>
        <p:nvPicPr>
          <p:cNvPr id="1727" name="Google Shape;1727;p50">
            <a:hlinkClick r:id="rId3"/>
          </p:cNvPr>
          <p:cNvPicPr preferRelativeResize="0"/>
          <p:nvPr/>
        </p:nvPicPr>
        <p:blipFill>
          <a:blip r:embed="rId4">
            <a:alphaModFix/>
          </a:blip>
          <a:stretch>
            <a:fillRect/>
          </a:stretch>
        </p:blipFill>
        <p:spPr>
          <a:xfrm>
            <a:off x="194200" y="1306900"/>
            <a:ext cx="4442874" cy="2747164"/>
          </a:xfrm>
          <a:prstGeom prst="rect">
            <a:avLst/>
          </a:prstGeom>
          <a:noFill/>
          <a:ln>
            <a:noFill/>
          </a:ln>
        </p:spPr>
      </p:pic>
      <p:sp>
        <p:nvSpPr>
          <p:cNvPr id="1728" name="Google Shape;1728;p50"/>
          <p:cNvSpPr txBox="1"/>
          <p:nvPr/>
        </p:nvSpPr>
        <p:spPr>
          <a:xfrm>
            <a:off x="6924650" y="3763650"/>
            <a:ext cx="15798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3"/>
                </a:solidFill>
                <a:latin typeface="Anton"/>
                <a:ea typeface="Anton"/>
                <a:cs typeface="Anton"/>
                <a:sym typeface="Anton"/>
              </a:rPr>
              <a:t>5</a:t>
            </a:r>
            <a:r>
              <a:rPr lang="en" sz="4000">
                <a:solidFill>
                  <a:schemeClr val="accent3"/>
                </a:solidFill>
                <a:latin typeface="Anton"/>
                <a:ea typeface="Anton"/>
                <a:cs typeface="Anton"/>
                <a:sym typeface="Anton"/>
              </a:rPr>
              <a:t>0%</a:t>
            </a:r>
            <a:endParaRPr sz="4000">
              <a:solidFill>
                <a:schemeClr val="accent3"/>
              </a:solidFill>
              <a:latin typeface="Anton"/>
              <a:ea typeface="Anton"/>
              <a:cs typeface="Anton"/>
              <a:sym typeface="Anton"/>
            </a:endParaRPr>
          </a:p>
        </p:txBody>
      </p:sp>
      <p:sp>
        <p:nvSpPr>
          <p:cNvPr id="1729" name="Google Shape;1729;p50"/>
          <p:cNvSpPr txBox="1"/>
          <p:nvPr/>
        </p:nvSpPr>
        <p:spPr>
          <a:xfrm>
            <a:off x="6924650" y="2654850"/>
            <a:ext cx="15798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2"/>
                </a:solidFill>
                <a:latin typeface="Anton"/>
                <a:ea typeface="Anton"/>
                <a:cs typeface="Anton"/>
                <a:sym typeface="Anton"/>
              </a:rPr>
              <a:t>3</a:t>
            </a:r>
            <a:r>
              <a:rPr lang="en" sz="4000">
                <a:solidFill>
                  <a:schemeClr val="accent2"/>
                </a:solidFill>
                <a:latin typeface="Anton"/>
                <a:ea typeface="Anton"/>
                <a:cs typeface="Anton"/>
                <a:sym typeface="Anton"/>
              </a:rPr>
              <a:t>0%</a:t>
            </a:r>
            <a:endParaRPr sz="4000">
              <a:solidFill>
                <a:schemeClr val="accent2"/>
              </a:solidFill>
              <a:latin typeface="Anton"/>
              <a:ea typeface="Anton"/>
              <a:cs typeface="Anton"/>
              <a:sym typeface="Anton"/>
            </a:endParaRPr>
          </a:p>
        </p:txBody>
      </p:sp>
      <p:sp>
        <p:nvSpPr>
          <p:cNvPr id="1730" name="Google Shape;1730;p50"/>
          <p:cNvSpPr txBox="1"/>
          <p:nvPr/>
        </p:nvSpPr>
        <p:spPr>
          <a:xfrm>
            <a:off x="6884850" y="1546050"/>
            <a:ext cx="15798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6"/>
                </a:solidFill>
                <a:latin typeface="Anton"/>
                <a:ea typeface="Anton"/>
                <a:cs typeface="Anton"/>
                <a:sym typeface="Anton"/>
              </a:rPr>
              <a:t>2</a:t>
            </a:r>
            <a:r>
              <a:rPr lang="en" sz="4000">
                <a:solidFill>
                  <a:schemeClr val="accent6"/>
                </a:solidFill>
                <a:latin typeface="Anton"/>
                <a:ea typeface="Anton"/>
                <a:cs typeface="Anton"/>
                <a:sym typeface="Anton"/>
              </a:rPr>
              <a:t>0%</a:t>
            </a:r>
            <a:endParaRPr sz="4000">
              <a:solidFill>
                <a:schemeClr val="accent6"/>
              </a:solidFill>
              <a:latin typeface="Anton"/>
              <a:ea typeface="Anton"/>
              <a:cs typeface="Anton"/>
              <a:sym typeface="Anton"/>
            </a:endParaRPr>
          </a:p>
        </p:txBody>
      </p:sp>
      <p:sp>
        <p:nvSpPr>
          <p:cNvPr id="1731" name="Google Shape;1731;p50"/>
          <p:cNvSpPr txBox="1"/>
          <p:nvPr/>
        </p:nvSpPr>
        <p:spPr>
          <a:xfrm>
            <a:off x="685800" y="3978450"/>
            <a:ext cx="3240900" cy="39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If you want to modify this graph, click on it, </a:t>
            </a:r>
            <a:r>
              <a:rPr lang="en" sz="1100">
                <a:solidFill>
                  <a:srgbClr val="FFFFFF"/>
                </a:solidFill>
                <a:latin typeface="Open Sans"/>
                <a:ea typeface="Open Sans"/>
                <a:cs typeface="Open Sans"/>
                <a:sym typeface="Open Sans"/>
              </a:rPr>
              <a:t>follow</a:t>
            </a:r>
            <a:r>
              <a:rPr lang="en" sz="1100">
                <a:solidFill>
                  <a:srgbClr val="FFFFFF"/>
                </a:solidFill>
                <a:latin typeface="Open Sans"/>
                <a:ea typeface="Open Sans"/>
                <a:cs typeface="Open Sans"/>
                <a:sym typeface="Open Sans"/>
              </a:rPr>
              <a:t> the link, change the data and replace it</a:t>
            </a:r>
            <a:endParaRPr sz="1100">
              <a:solidFill>
                <a:srgbClr val="FFFFFF"/>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5" name="Shape 1735"/>
        <p:cNvGrpSpPr/>
        <p:nvPr/>
      </p:nvGrpSpPr>
      <p:grpSpPr>
        <a:xfrm>
          <a:off x="0" y="0"/>
          <a:ext cx="0" cy="0"/>
          <a:chOff x="0" y="0"/>
          <a:chExt cx="0" cy="0"/>
        </a:xfrm>
      </p:grpSpPr>
      <p:sp>
        <p:nvSpPr>
          <p:cNvPr id="1736" name="Google Shape;1736;p51"/>
          <p:cNvSpPr txBox="1"/>
          <p:nvPr>
            <p:ph type="title"/>
          </p:nvPr>
        </p:nvSpPr>
        <p:spPr>
          <a:xfrm>
            <a:off x="861300" y="1657613"/>
            <a:ext cx="7421400" cy="152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1737" name="Google Shape;1737;p51"/>
          <p:cNvSpPr txBox="1"/>
          <p:nvPr>
            <p:ph idx="1" type="body"/>
          </p:nvPr>
        </p:nvSpPr>
        <p:spPr>
          <a:xfrm>
            <a:off x="2177750" y="3034688"/>
            <a:ext cx="4788600" cy="45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To make an impact on your audience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52"/>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 Analysis</a:t>
            </a:r>
            <a:endParaRPr/>
          </a:p>
        </p:txBody>
      </p:sp>
      <p:graphicFrame>
        <p:nvGraphicFramePr>
          <p:cNvPr id="1743" name="Google Shape;1743;p52"/>
          <p:cNvGraphicFramePr/>
          <p:nvPr/>
        </p:nvGraphicFramePr>
        <p:xfrm>
          <a:off x="1748913" y="1428750"/>
          <a:ext cx="3000000" cy="3000000"/>
        </p:xfrm>
        <a:graphic>
          <a:graphicData uri="http://schemas.openxmlformats.org/drawingml/2006/table">
            <a:tbl>
              <a:tblPr>
                <a:noFill/>
                <a:tableStyleId>{FE0465E1-0BCD-4E90-85EB-CF38A34620F8}</a:tableStyleId>
              </a:tblPr>
              <a:tblGrid>
                <a:gridCol w="932775"/>
                <a:gridCol w="1178350"/>
                <a:gridCol w="1178350"/>
                <a:gridCol w="1178350"/>
                <a:gridCol w="1178350"/>
              </a:tblGrid>
              <a:tr h="538675">
                <a:tc>
                  <a:txBody>
                    <a:bodyPr/>
                    <a:lstStyle/>
                    <a:p>
                      <a:pPr indent="0" lvl="0" marL="0" rtl="0" algn="ctr">
                        <a:spcBef>
                          <a:spcPts val="0"/>
                        </a:spcBef>
                        <a:spcAft>
                          <a:spcPts val="0"/>
                        </a:spcAft>
                        <a:buNone/>
                      </a:pPr>
                      <a:r>
                        <a:t/>
                      </a:r>
                      <a:endParaRPr sz="1800">
                        <a:solidFill>
                          <a:schemeClr val="dk1"/>
                        </a:solidFill>
                        <a:latin typeface="Anton"/>
                        <a:ea typeface="Anton"/>
                        <a:cs typeface="Anton"/>
                        <a:sym typeface="Anton"/>
                      </a:endParaRPr>
                    </a:p>
                  </a:txBody>
                  <a:tcPr marT="91425" marB="9142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nton"/>
                          <a:ea typeface="Anton"/>
                          <a:cs typeface="Anton"/>
                          <a:sym typeface="Anton"/>
                        </a:rPr>
                        <a:t>Jupiter</a:t>
                      </a:r>
                      <a:endParaRPr sz="1800">
                        <a:solidFill>
                          <a:schemeClr val="dk1"/>
                        </a:solidFill>
                        <a:latin typeface="Anton"/>
                        <a:ea typeface="Anton"/>
                        <a:cs typeface="Anton"/>
                        <a:sym typeface="Anton"/>
                      </a:endParaRPr>
                    </a:p>
                  </a:txBody>
                  <a:tcPr marT="91425" marB="91425" marR="91425" marL="91425" anchor="ctr">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dk1"/>
                          </a:solidFill>
                          <a:latin typeface="Anton"/>
                          <a:ea typeface="Anton"/>
                          <a:cs typeface="Anton"/>
                          <a:sym typeface="Anton"/>
                        </a:rPr>
                        <a:t>Mercury</a:t>
                      </a:r>
                      <a:endParaRPr sz="1800">
                        <a:solidFill>
                          <a:schemeClr val="dk1"/>
                        </a:solidFill>
                        <a:latin typeface="Anton"/>
                        <a:ea typeface="Anton"/>
                        <a:cs typeface="Anton"/>
                        <a:sym typeface="Anton"/>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dk1"/>
                          </a:solidFill>
                          <a:latin typeface="Anton"/>
                          <a:ea typeface="Anton"/>
                          <a:cs typeface="Anton"/>
                          <a:sym typeface="Anton"/>
                        </a:rPr>
                        <a:t>Mars</a:t>
                      </a:r>
                      <a:endParaRPr sz="1800">
                        <a:solidFill>
                          <a:schemeClr val="dk1"/>
                        </a:solidFill>
                        <a:latin typeface="Anton"/>
                        <a:ea typeface="Anton"/>
                        <a:cs typeface="Anton"/>
                        <a:sym typeface="Anton"/>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dk1"/>
                          </a:solidFill>
                          <a:latin typeface="Anton"/>
                          <a:ea typeface="Anton"/>
                          <a:cs typeface="Anton"/>
                          <a:sym typeface="Anton"/>
                        </a:rPr>
                        <a:t>Venus</a:t>
                      </a:r>
                      <a:endParaRPr sz="1800">
                        <a:solidFill>
                          <a:schemeClr val="dk1"/>
                        </a:solidFill>
                        <a:latin typeface="Anton"/>
                        <a:ea typeface="Anton"/>
                        <a:cs typeface="Anton"/>
                        <a:sym typeface="Anton"/>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543925">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523050">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523050">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523050">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523050">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bl>
          </a:graphicData>
        </a:graphic>
      </p:graphicFrame>
      <p:sp>
        <p:nvSpPr>
          <p:cNvPr id="1744" name="Google Shape;1744;p52"/>
          <p:cNvSpPr/>
          <p:nvPr/>
        </p:nvSpPr>
        <p:spPr>
          <a:xfrm>
            <a:off x="2048617" y="41911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745" name="Google Shape;1745;p52"/>
          <p:cNvGrpSpPr/>
          <p:nvPr/>
        </p:nvGrpSpPr>
        <p:grpSpPr>
          <a:xfrm>
            <a:off x="2048617" y="2631608"/>
            <a:ext cx="339253" cy="308765"/>
            <a:chOff x="1492675" y="4420975"/>
            <a:chExt cx="481825" cy="438525"/>
          </a:xfrm>
        </p:grpSpPr>
        <p:sp>
          <p:nvSpPr>
            <p:cNvPr id="1746" name="Google Shape;1746;p5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7" name="Google Shape;1747;p5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8" name="Google Shape;1748;p5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49" name="Google Shape;1749;p5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0" name="Google Shape;1750;p5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1" name="Google Shape;1751;p52"/>
          <p:cNvGrpSpPr/>
          <p:nvPr/>
        </p:nvGrpSpPr>
        <p:grpSpPr>
          <a:xfrm>
            <a:off x="2046363" y="2051986"/>
            <a:ext cx="343759" cy="339271"/>
            <a:chOff x="6232000" y="1435050"/>
            <a:chExt cx="488225" cy="481850"/>
          </a:xfrm>
        </p:grpSpPr>
        <p:sp>
          <p:nvSpPr>
            <p:cNvPr id="1752" name="Google Shape;1752;p5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3" name="Google Shape;1753;p5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4" name="Google Shape;1754;p5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5" name="Google Shape;1755;p5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6" name="Google Shape;1756;p5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57" name="Google Shape;1757;p52"/>
          <p:cNvGrpSpPr/>
          <p:nvPr/>
        </p:nvGrpSpPr>
        <p:grpSpPr>
          <a:xfrm>
            <a:off x="2046953" y="3122258"/>
            <a:ext cx="342580" cy="337915"/>
            <a:chOff x="2084100" y="4400250"/>
            <a:chExt cx="486550" cy="479925"/>
          </a:xfrm>
        </p:grpSpPr>
        <p:sp>
          <p:nvSpPr>
            <p:cNvPr id="1758" name="Google Shape;1758;p5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59" name="Google Shape;1759;p5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0" name="Google Shape;1760;p5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1" name="Google Shape;1761;p5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2" name="Google Shape;1762;p5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3" name="Google Shape;1763;p5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64" name="Google Shape;1764;p52"/>
          <p:cNvGrpSpPr/>
          <p:nvPr/>
        </p:nvGrpSpPr>
        <p:grpSpPr>
          <a:xfrm>
            <a:off x="2050095" y="3642054"/>
            <a:ext cx="336296" cy="339235"/>
            <a:chOff x="4464775" y="3806475"/>
            <a:chExt cx="477625" cy="481800"/>
          </a:xfrm>
        </p:grpSpPr>
        <p:sp>
          <p:nvSpPr>
            <p:cNvPr id="1765" name="Google Shape;1765;p5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 name="Google Shape;1766;p5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 name="Google Shape;1767;p5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 name="Google Shape;1768;p5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9" name="Google Shape;1769;p5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 name="Google Shape;1770;p5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1" name="Google Shape;1771;p52"/>
          <p:cNvGrpSpPr/>
          <p:nvPr/>
        </p:nvGrpSpPr>
        <p:grpSpPr>
          <a:xfrm>
            <a:off x="3099658" y="2616167"/>
            <a:ext cx="339253" cy="339253"/>
            <a:chOff x="1492675" y="4992125"/>
            <a:chExt cx="481825" cy="481825"/>
          </a:xfrm>
        </p:grpSpPr>
        <p:sp>
          <p:nvSpPr>
            <p:cNvPr id="1772" name="Google Shape;1772;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3" name="Google Shape;1773;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4" name="Google Shape;1774;p52"/>
          <p:cNvGrpSpPr/>
          <p:nvPr/>
        </p:nvGrpSpPr>
        <p:grpSpPr>
          <a:xfrm>
            <a:off x="3099650" y="2080242"/>
            <a:ext cx="339253" cy="339253"/>
            <a:chOff x="2085525" y="4992125"/>
            <a:chExt cx="481825" cy="481825"/>
          </a:xfrm>
        </p:grpSpPr>
        <p:sp>
          <p:nvSpPr>
            <p:cNvPr id="1775" name="Google Shape;1775;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6" name="Google Shape;1776;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77" name="Google Shape;1777;p52"/>
          <p:cNvGrpSpPr/>
          <p:nvPr/>
        </p:nvGrpSpPr>
        <p:grpSpPr>
          <a:xfrm>
            <a:off x="3099662" y="3121392"/>
            <a:ext cx="339253" cy="339253"/>
            <a:chOff x="2085525" y="4992125"/>
            <a:chExt cx="481825" cy="481825"/>
          </a:xfrm>
        </p:grpSpPr>
        <p:sp>
          <p:nvSpPr>
            <p:cNvPr id="1778" name="Google Shape;1778;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9" name="Google Shape;1779;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80" name="Google Shape;1780;p52"/>
          <p:cNvGrpSpPr/>
          <p:nvPr/>
        </p:nvGrpSpPr>
        <p:grpSpPr>
          <a:xfrm>
            <a:off x="3099658" y="3641955"/>
            <a:ext cx="339253" cy="339253"/>
            <a:chOff x="1492675" y="4992125"/>
            <a:chExt cx="481825" cy="481825"/>
          </a:xfrm>
        </p:grpSpPr>
        <p:sp>
          <p:nvSpPr>
            <p:cNvPr id="1781" name="Google Shape;1781;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82" name="Google Shape;1782;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83" name="Google Shape;1783;p52"/>
          <p:cNvGrpSpPr/>
          <p:nvPr/>
        </p:nvGrpSpPr>
        <p:grpSpPr>
          <a:xfrm>
            <a:off x="3099662" y="4162492"/>
            <a:ext cx="339253" cy="339253"/>
            <a:chOff x="2085525" y="4992125"/>
            <a:chExt cx="481825" cy="481825"/>
          </a:xfrm>
        </p:grpSpPr>
        <p:sp>
          <p:nvSpPr>
            <p:cNvPr id="1784" name="Google Shape;1784;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85" name="Google Shape;1785;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86" name="Google Shape;1786;p52"/>
          <p:cNvGrpSpPr/>
          <p:nvPr/>
        </p:nvGrpSpPr>
        <p:grpSpPr>
          <a:xfrm>
            <a:off x="5442458" y="2616167"/>
            <a:ext cx="339253" cy="339253"/>
            <a:chOff x="1492675" y="4992125"/>
            <a:chExt cx="481825" cy="481825"/>
          </a:xfrm>
        </p:grpSpPr>
        <p:sp>
          <p:nvSpPr>
            <p:cNvPr id="1787" name="Google Shape;1787;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88" name="Google Shape;1788;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89" name="Google Shape;1789;p52"/>
          <p:cNvGrpSpPr/>
          <p:nvPr/>
        </p:nvGrpSpPr>
        <p:grpSpPr>
          <a:xfrm>
            <a:off x="5442450" y="2080242"/>
            <a:ext cx="339253" cy="339253"/>
            <a:chOff x="2085525" y="4992125"/>
            <a:chExt cx="481825" cy="481825"/>
          </a:xfrm>
        </p:grpSpPr>
        <p:sp>
          <p:nvSpPr>
            <p:cNvPr id="1790" name="Google Shape;1790;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91" name="Google Shape;1791;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92" name="Google Shape;1792;p52"/>
          <p:cNvGrpSpPr/>
          <p:nvPr/>
        </p:nvGrpSpPr>
        <p:grpSpPr>
          <a:xfrm>
            <a:off x="5442462" y="3121392"/>
            <a:ext cx="339253" cy="339253"/>
            <a:chOff x="2085525" y="4992125"/>
            <a:chExt cx="481825" cy="481825"/>
          </a:xfrm>
        </p:grpSpPr>
        <p:sp>
          <p:nvSpPr>
            <p:cNvPr id="1793" name="Google Shape;1793;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94" name="Google Shape;1794;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95" name="Google Shape;1795;p52"/>
          <p:cNvGrpSpPr/>
          <p:nvPr/>
        </p:nvGrpSpPr>
        <p:grpSpPr>
          <a:xfrm>
            <a:off x="5442458" y="3641955"/>
            <a:ext cx="339253" cy="339253"/>
            <a:chOff x="1492675" y="4992125"/>
            <a:chExt cx="481825" cy="481825"/>
          </a:xfrm>
        </p:grpSpPr>
        <p:sp>
          <p:nvSpPr>
            <p:cNvPr id="1796" name="Google Shape;1796;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97" name="Google Shape;1797;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798" name="Google Shape;1798;p52"/>
          <p:cNvGrpSpPr/>
          <p:nvPr/>
        </p:nvGrpSpPr>
        <p:grpSpPr>
          <a:xfrm>
            <a:off x="5442462" y="4162492"/>
            <a:ext cx="339253" cy="339253"/>
            <a:chOff x="2085525" y="4992125"/>
            <a:chExt cx="481825" cy="481825"/>
          </a:xfrm>
        </p:grpSpPr>
        <p:sp>
          <p:nvSpPr>
            <p:cNvPr id="1799" name="Google Shape;1799;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00" name="Google Shape;1800;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01" name="Google Shape;1801;p52"/>
          <p:cNvGrpSpPr/>
          <p:nvPr/>
        </p:nvGrpSpPr>
        <p:grpSpPr>
          <a:xfrm>
            <a:off x="4271045" y="2095730"/>
            <a:ext cx="339253" cy="339253"/>
            <a:chOff x="1492675" y="4992125"/>
            <a:chExt cx="481825" cy="481825"/>
          </a:xfrm>
        </p:grpSpPr>
        <p:sp>
          <p:nvSpPr>
            <p:cNvPr id="1802" name="Google Shape;1802;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03" name="Google Shape;1803;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04" name="Google Shape;1804;p52"/>
          <p:cNvGrpSpPr/>
          <p:nvPr/>
        </p:nvGrpSpPr>
        <p:grpSpPr>
          <a:xfrm>
            <a:off x="4271050" y="2600955"/>
            <a:ext cx="339253" cy="339253"/>
            <a:chOff x="2085525" y="4992125"/>
            <a:chExt cx="481825" cy="481825"/>
          </a:xfrm>
        </p:grpSpPr>
        <p:sp>
          <p:nvSpPr>
            <p:cNvPr id="1805" name="Google Shape;1805;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06" name="Google Shape;1806;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07" name="Google Shape;1807;p52"/>
          <p:cNvGrpSpPr/>
          <p:nvPr/>
        </p:nvGrpSpPr>
        <p:grpSpPr>
          <a:xfrm>
            <a:off x="4271045" y="3121517"/>
            <a:ext cx="339253" cy="339253"/>
            <a:chOff x="1492675" y="4992125"/>
            <a:chExt cx="481825" cy="481825"/>
          </a:xfrm>
        </p:grpSpPr>
        <p:sp>
          <p:nvSpPr>
            <p:cNvPr id="1808" name="Google Shape;1808;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09" name="Google Shape;1809;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10" name="Google Shape;1810;p52"/>
          <p:cNvGrpSpPr/>
          <p:nvPr/>
        </p:nvGrpSpPr>
        <p:grpSpPr>
          <a:xfrm>
            <a:off x="4271050" y="3642055"/>
            <a:ext cx="339253" cy="339253"/>
            <a:chOff x="2085525" y="4992125"/>
            <a:chExt cx="481825" cy="481825"/>
          </a:xfrm>
        </p:grpSpPr>
        <p:sp>
          <p:nvSpPr>
            <p:cNvPr id="1811" name="Google Shape;1811;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12" name="Google Shape;1812;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13" name="Google Shape;1813;p52"/>
          <p:cNvGrpSpPr/>
          <p:nvPr/>
        </p:nvGrpSpPr>
        <p:grpSpPr>
          <a:xfrm>
            <a:off x="4271045" y="4162567"/>
            <a:ext cx="339253" cy="339253"/>
            <a:chOff x="1492675" y="4992125"/>
            <a:chExt cx="481825" cy="481825"/>
          </a:xfrm>
        </p:grpSpPr>
        <p:sp>
          <p:nvSpPr>
            <p:cNvPr id="1814" name="Google Shape;1814;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15" name="Google Shape;1815;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16" name="Google Shape;1816;p52"/>
          <p:cNvGrpSpPr/>
          <p:nvPr/>
        </p:nvGrpSpPr>
        <p:grpSpPr>
          <a:xfrm>
            <a:off x="6613870" y="2095730"/>
            <a:ext cx="339253" cy="339253"/>
            <a:chOff x="1492675" y="4992125"/>
            <a:chExt cx="481825" cy="481825"/>
          </a:xfrm>
        </p:grpSpPr>
        <p:sp>
          <p:nvSpPr>
            <p:cNvPr id="1817" name="Google Shape;1817;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18" name="Google Shape;1818;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19" name="Google Shape;1819;p52"/>
          <p:cNvGrpSpPr/>
          <p:nvPr/>
        </p:nvGrpSpPr>
        <p:grpSpPr>
          <a:xfrm>
            <a:off x="6613875" y="2600955"/>
            <a:ext cx="339253" cy="339253"/>
            <a:chOff x="2085525" y="4992125"/>
            <a:chExt cx="481825" cy="481825"/>
          </a:xfrm>
        </p:grpSpPr>
        <p:sp>
          <p:nvSpPr>
            <p:cNvPr id="1820" name="Google Shape;1820;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1" name="Google Shape;1821;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22" name="Google Shape;1822;p52"/>
          <p:cNvGrpSpPr/>
          <p:nvPr/>
        </p:nvGrpSpPr>
        <p:grpSpPr>
          <a:xfrm>
            <a:off x="6613870" y="3121517"/>
            <a:ext cx="339253" cy="339253"/>
            <a:chOff x="1492675" y="4992125"/>
            <a:chExt cx="481825" cy="481825"/>
          </a:xfrm>
        </p:grpSpPr>
        <p:sp>
          <p:nvSpPr>
            <p:cNvPr id="1823" name="Google Shape;1823;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4" name="Google Shape;1824;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25" name="Google Shape;1825;p52"/>
          <p:cNvGrpSpPr/>
          <p:nvPr/>
        </p:nvGrpSpPr>
        <p:grpSpPr>
          <a:xfrm>
            <a:off x="6613875" y="3642055"/>
            <a:ext cx="339253" cy="339253"/>
            <a:chOff x="2085525" y="4992125"/>
            <a:chExt cx="481825" cy="481825"/>
          </a:xfrm>
        </p:grpSpPr>
        <p:sp>
          <p:nvSpPr>
            <p:cNvPr id="1826" name="Google Shape;1826;p5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7" name="Google Shape;1827;p5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28" name="Google Shape;1828;p52"/>
          <p:cNvGrpSpPr/>
          <p:nvPr/>
        </p:nvGrpSpPr>
        <p:grpSpPr>
          <a:xfrm>
            <a:off x="6613870" y="4162567"/>
            <a:ext cx="339253" cy="339253"/>
            <a:chOff x="1492675" y="4992125"/>
            <a:chExt cx="481825" cy="481825"/>
          </a:xfrm>
        </p:grpSpPr>
        <p:sp>
          <p:nvSpPr>
            <p:cNvPr id="1829" name="Google Shape;1829;p5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0" name="Google Shape;1830;p5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4" name="Shape 1834"/>
        <p:cNvGrpSpPr/>
        <p:nvPr/>
      </p:nvGrpSpPr>
      <p:grpSpPr>
        <a:xfrm>
          <a:off x="0" y="0"/>
          <a:ext cx="0" cy="0"/>
          <a:chOff x="0" y="0"/>
          <a:chExt cx="0" cy="0"/>
        </a:xfrm>
      </p:grpSpPr>
      <p:sp>
        <p:nvSpPr>
          <p:cNvPr id="1835" name="Google Shape;1835;p53"/>
          <p:cNvSpPr txBox="1"/>
          <p:nvPr>
            <p:ph type="title"/>
          </p:nvPr>
        </p:nvSpPr>
        <p:spPr>
          <a:xfrm>
            <a:off x="2653650" y="2079975"/>
            <a:ext cx="38367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and Marketing Plan</a:t>
            </a:r>
            <a:endParaRPr/>
          </a:p>
        </p:txBody>
      </p:sp>
      <p:sp>
        <p:nvSpPr>
          <p:cNvPr id="1836" name="Google Shape;1836;p53"/>
          <p:cNvSpPr txBox="1"/>
          <p:nvPr>
            <p:ph idx="2" type="title"/>
          </p:nvPr>
        </p:nvSpPr>
        <p:spPr>
          <a:xfrm>
            <a:off x="3963250" y="133297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837" name="Google Shape;1837;p53"/>
          <p:cNvSpPr txBox="1"/>
          <p:nvPr>
            <p:ph idx="1" type="subTitle"/>
          </p:nvPr>
        </p:nvSpPr>
        <p:spPr>
          <a:xfrm>
            <a:off x="2653650" y="320181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1" name="Shape 1841"/>
        <p:cNvGrpSpPr/>
        <p:nvPr/>
      </p:nvGrpSpPr>
      <p:grpSpPr>
        <a:xfrm>
          <a:off x="0" y="0"/>
          <a:ext cx="0" cy="0"/>
          <a:chOff x="0" y="0"/>
          <a:chExt cx="0" cy="0"/>
        </a:xfrm>
      </p:grpSpPr>
      <p:sp>
        <p:nvSpPr>
          <p:cNvPr id="1842" name="Google Shape;1842;p54"/>
          <p:cNvSpPr/>
          <p:nvPr/>
        </p:nvSpPr>
        <p:spPr>
          <a:xfrm>
            <a:off x="540000" y="1114975"/>
            <a:ext cx="1868700" cy="3488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Locations</a:t>
            </a:r>
            <a:endParaRPr/>
          </a:p>
        </p:txBody>
      </p:sp>
      <p:sp>
        <p:nvSpPr>
          <p:cNvPr id="1844" name="Google Shape;1844;p54"/>
          <p:cNvSpPr txBox="1"/>
          <p:nvPr/>
        </p:nvSpPr>
        <p:spPr>
          <a:xfrm>
            <a:off x="762150" y="1254250"/>
            <a:ext cx="1424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Anton"/>
                <a:ea typeface="Anton"/>
                <a:cs typeface="Anton"/>
                <a:sym typeface="Anton"/>
              </a:rPr>
              <a:t>Mars</a:t>
            </a:r>
            <a:endParaRPr sz="1800">
              <a:solidFill>
                <a:schemeClr val="accent2"/>
              </a:solidFill>
              <a:latin typeface="Anton"/>
              <a:ea typeface="Anton"/>
              <a:cs typeface="Anton"/>
              <a:sym typeface="Anton"/>
            </a:endParaRPr>
          </a:p>
        </p:txBody>
      </p:sp>
      <p:sp>
        <p:nvSpPr>
          <p:cNvPr id="1845" name="Google Shape;1845;p54"/>
          <p:cNvSpPr txBox="1"/>
          <p:nvPr/>
        </p:nvSpPr>
        <p:spPr>
          <a:xfrm>
            <a:off x="762150" y="1611275"/>
            <a:ext cx="1424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Mars is a very cold place</a:t>
            </a:r>
            <a:endParaRPr>
              <a:solidFill>
                <a:srgbClr val="FFFFFF"/>
              </a:solidFill>
              <a:latin typeface="Open Sans"/>
              <a:ea typeface="Open Sans"/>
              <a:cs typeface="Open Sans"/>
              <a:sym typeface="Open Sans"/>
            </a:endParaRPr>
          </a:p>
        </p:txBody>
      </p:sp>
      <p:sp>
        <p:nvSpPr>
          <p:cNvPr id="1846" name="Google Shape;1846;p54"/>
          <p:cNvSpPr txBox="1"/>
          <p:nvPr/>
        </p:nvSpPr>
        <p:spPr>
          <a:xfrm>
            <a:off x="762150" y="2378500"/>
            <a:ext cx="1424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Anton"/>
                <a:ea typeface="Anton"/>
                <a:cs typeface="Anton"/>
                <a:sym typeface="Anton"/>
              </a:rPr>
              <a:t>Jupiter</a:t>
            </a:r>
            <a:endParaRPr sz="1800">
              <a:solidFill>
                <a:schemeClr val="accent3"/>
              </a:solidFill>
              <a:latin typeface="Anton"/>
              <a:ea typeface="Anton"/>
              <a:cs typeface="Anton"/>
              <a:sym typeface="Anton"/>
            </a:endParaRPr>
          </a:p>
        </p:txBody>
      </p:sp>
      <p:sp>
        <p:nvSpPr>
          <p:cNvPr id="1847" name="Google Shape;1847;p54"/>
          <p:cNvSpPr txBox="1"/>
          <p:nvPr/>
        </p:nvSpPr>
        <p:spPr>
          <a:xfrm>
            <a:off x="762150" y="2735525"/>
            <a:ext cx="1424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Jupiter i</a:t>
            </a:r>
            <a:r>
              <a:rPr lang="en">
                <a:solidFill>
                  <a:srgbClr val="FFFFFF"/>
                </a:solidFill>
                <a:latin typeface="Open Sans"/>
                <a:ea typeface="Open Sans"/>
                <a:cs typeface="Open Sans"/>
                <a:sym typeface="Open Sans"/>
              </a:rPr>
              <a:t>s the biggest planet</a:t>
            </a:r>
            <a:endParaRPr>
              <a:solidFill>
                <a:srgbClr val="FFFFFF"/>
              </a:solidFill>
              <a:latin typeface="Open Sans"/>
              <a:ea typeface="Open Sans"/>
              <a:cs typeface="Open Sans"/>
              <a:sym typeface="Open Sans"/>
            </a:endParaRPr>
          </a:p>
        </p:txBody>
      </p:sp>
      <p:sp>
        <p:nvSpPr>
          <p:cNvPr id="1848" name="Google Shape;1848;p54"/>
          <p:cNvSpPr txBox="1"/>
          <p:nvPr/>
        </p:nvSpPr>
        <p:spPr>
          <a:xfrm>
            <a:off x="762150" y="3502750"/>
            <a:ext cx="14244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6"/>
                </a:solidFill>
                <a:latin typeface="Anton"/>
                <a:ea typeface="Anton"/>
                <a:cs typeface="Anton"/>
                <a:sym typeface="Anton"/>
              </a:rPr>
              <a:t>Saturn</a:t>
            </a:r>
            <a:endParaRPr sz="1800">
              <a:solidFill>
                <a:schemeClr val="accent6"/>
              </a:solidFill>
              <a:latin typeface="Anton"/>
              <a:ea typeface="Anton"/>
              <a:cs typeface="Anton"/>
              <a:sym typeface="Anton"/>
            </a:endParaRPr>
          </a:p>
        </p:txBody>
      </p:sp>
      <p:sp>
        <p:nvSpPr>
          <p:cNvPr id="1849" name="Google Shape;1849;p54"/>
          <p:cNvSpPr txBox="1"/>
          <p:nvPr/>
        </p:nvSpPr>
        <p:spPr>
          <a:xfrm>
            <a:off x="762150" y="3859775"/>
            <a:ext cx="14244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Saturn is the ringed one</a:t>
            </a:r>
            <a:endParaRPr>
              <a:solidFill>
                <a:srgbClr val="FFFFFF"/>
              </a:solidFill>
              <a:latin typeface="Open Sans"/>
              <a:ea typeface="Open Sans"/>
              <a:cs typeface="Open Sans"/>
              <a:sym typeface="Open Sans"/>
            </a:endParaRPr>
          </a:p>
        </p:txBody>
      </p:sp>
      <p:sp>
        <p:nvSpPr>
          <p:cNvPr id="1850" name="Google Shape;1850;p54"/>
          <p:cNvSpPr/>
          <p:nvPr/>
        </p:nvSpPr>
        <p:spPr>
          <a:xfrm>
            <a:off x="2842950" y="1114975"/>
            <a:ext cx="5761200" cy="3488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54"/>
          <p:cNvGrpSpPr/>
          <p:nvPr/>
        </p:nvGrpSpPr>
        <p:grpSpPr>
          <a:xfrm>
            <a:off x="3002725" y="1356656"/>
            <a:ext cx="5493580" cy="2977201"/>
            <a:chOff x="233350" y="949250"/>
            <a:chExt cx="7137300" cy="3802300"/>
          </a:xfrm>
        </p:grpSpPr>
        <p:sp>
          <p:nvSpPr>
            <p:cNvPr id="1852" name="Google Shape;1852;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54"/>
          <p:cNvSpPr/>
          <p:nvPr/>
        </p:nvSpPr>
        <p:spPr>
          <a:xfrm>
            <a:off x="3364850" y="1937925"/>
            <a:ext cx="165900" cy="165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4021900" y="2269750"/>
            <a:ext cx="165900" cy="165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3968800" y="3232075"/>
            <a:ext cx="165900" cy="165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5110325" y="2435650"/>
            <a:ext cx="165900" cy="165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5640600" y="1937925"/>
            <a:ext cx="165900" cy="165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6702475" y="2378500"/>
            <a:ext cx="165900" cy="165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7405975" y="2435650"/>
            <a:ext cx="165900" cy="165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7492250" y="3598300"/>
            <a:ext cx="165900" cy="165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5879525" y="2435650"/>
            <a:ext cx="165900" cy="165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37"/>
          <p:cNvSpPr txBox="1"/>
          <p:nvPr>
            <p:ph type="title"/>
          </p:nvPr>
        </p:nvSpPr>
        <p:spPr>
          <a:xfrm>
            <a:off x="540000" y="445025"/>
            <a:ext cx="410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492" name="Google Shape;1492;p37"/>
          <p:cNvSpPr txBox="1"/>
          <p:nvPr>
            <p:ph idx="1" type="body"/>
          </p:nvPr>
        </p:nvSpPr>
        <p:spPr>
          <a:xfrm>
            <a:off x="540000" y="1152475"/>
            <a:ext cx="806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a:t>
            </a:r>
            <a:r>
              <a:rPr lang="en"/>
              <a:t> template: </a:t>
            </a:r>
            <a:endParaRPr/>
          </a:p>
          <a:p>
            <a:pPr indent="-311150" lvl="0" marL="457200" rtl="0" algn="l">
              <a:spcBef>
                <a:spcPts val="0"/>
              </a:spcBef>
              <a:spcAft>
                <a:spcPts val="0"/>
              </a:spcAft>
              <a:buSzPts val="1300"/>
              <a:buChar char="●"/>
            </a:pPr>
            <a:r>
              <a:rPr lang="en"/>
              <a:t>A slide structure based on a business plan,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11150" lvl="0" marL="457200" rtl="0" algn="l">
              <a:spcBef>
                <a:spcPts val="0"/>
              </a:spcBef>
              <a:spcAft>
                <a:spcPts val="0"/>
              </a:spcAft>
              <a:buSzPts val="1300"/>
              <a:buChar char="●"/>
            </a:pPr>
            <a:r>
              <a:rPr lang="en"/>
              <a:t>An assortment of pictures and illustrations that are suitable for use in the presentation can be found in the two </a:t>
            </a:r>
            <a:r>
              <a:rPr b="1" lang="en"/>
              <a:t>a</a:t>
            </a:r>
            <a:r>
              <a:rPr b="1" lang="en">
                <a:uFill>
                  <a:noFill/>
                </a:uFill>
                <a:hlinkClick action="ppaction://hlinksldjump" r:id="rId6"/>
              </a:rPr>
              <a:t>lternative resources</a:t>
            </a:r>
            <a:r>
              <a:rPr lang="en"/>
              <a:t> </a:t>
            </a:r>
            <a:r>
              <a:rPr b="1" lang="en"/>
              <a:t>slides</a:t>
            </a:r>
            <a:r>
              <a:rPr lang="en"/>
              <a:t>.</a:t>
            </a:r>
            <a:endParaRPr/>
          </a:p>
          <a:p>
            <a:pPr indent="-311150" lvl="0" marL="457200" rtl="0" algn="l">
              <a:spcBef>
                <a:spcPts val="0"/>
              </a:spcBef>
              <a:spcAft>
                <a:spcPts val="0"/>
              </a:spcAft>
              <a:buSzPts val="1300"/>
              <a:buChar char="●"/>
            </a:pPr>
            <a:r>
              <a:rPr lang="en"/>
              <a:t>A </a:t>
            </a:r>
            <a:r>
              <a:rPr b="1" lang="en">
                <a:uFill>
                  <a:noFill/>
                </a:uFill>
                <a:hlinkClick action="ppaction://hlinksldjump" r:id="rId7"/>
              </a:rPr>
              <a:t>thanks slide</a:t>
            </a:r>
            <a:r>
              <a:rPr lang="en"/>
              <a:t>, which you must keep so that proper credits for our design are given.</a:t>
            </a:r>
            <a:endParaRPr/>
          </a:p>
          <a:p>
            <a:pPr indent="-311150" lvl="0" marL="457200" rtl="0" algn="l">
              <a:spcBef>
                <a:spcPts val="0"/>
              </a:spcBef>
              <a:spcAft>
                <a:spcPts val="0"/>
              </a:spcAft>
              <a:buSzPts val="1300"/>
              <a:buChar char="●"/>
            </a:pPr>
            <a:r>
              <a:rPr lang="en"/>
              <a:t>A </a:t>
            </a:r>
            <a:r>
              <a:rPr b="1" lang="en">
                <a:uFill>
                  <a:noFill/>
                </a:uFill>
                <a:hlinkClick action="ppaction://hlinksldjump" r:id="rId8"/>
              </a:rPr>
              <a:t>resources slide</a:t>
            </a:r>
            <a:r>
              <a:rPr lang="en"/>
              <a:t>, where you’ll find links to all the elements used in the template.</a:t>
            </a:r>
            <a:endParaRPr/>
          </a:p>
          <a:p>
            <a:pPr indent="-311150" lvl="0" marL="457200" rtl="0" algn="l">
              <a:spcBef>
                <a:spcPts val="0"/>
              </a:spcBef>
              <a:spcAft>
                <a:spcPts val="0"/>
              </a:spcAft>
              <a:buSzPts val="1300"/>
              <a:buChar char="●"/>
            </a:pPr>
            <a:r>
              <a:rPr b="1" lang="en">
                <a:uFill>
                  <a:noFill/>
                </a:uFill>
                <a:hlinkClick/>
              </a:rPr>
              <a:t>Instructions for use</a:t>
            </a:r>
            <a:r>
              <a:rPr lang="en"/>
              <a:t>.</a:t>
            </a:r>
            <a:endParaRPr/>
          </a:p>
          <a:p>
            <a:pPr indent="-311150" lvl="0" marL="457200" rtl="0" algn="l">
              <a:spcBef>
                <a:spcPts val="0"/>
              </a:spcBef>
              <a:spcAft>
                <a:spcPts val="0"/>
              </a:spcAft>
              <a:buSzPts val="1300"/>
              <a:buChar char="●"/>
            </a:pPr>
            <a:r>
              <a:rPr lang="en"/>
              <a:t>Final slides with: </a:t>
            </a:r>
            <a:endParaRPr/>
          </a:p>
          <a:p>
            <a:pPr indent="-311150" lvl="0" marL="914400" rtl="0" algn="l">
              <a:spcBef>
                <a:spcPts val="0"/>
              </a:spcBef>
              <a:spcAft>
                <a:spcPts val="0"/>
              </a:spcAft>
              <a:buSzPts val="1300"/>
              <a:buChar char="●"/>
            </a:pPr>
            <a:r>
              <a:rPr lang="en"/>
              <a:t>The</a:t>
            </a:r>
            <a:r>
              <a:rPr lang="en">
                <a:uFill>
                  <a:noFill/>
                </a:uFill>
                <a:hlinkClick action="ppaction://hlinksldjump" r:id="rId9"/>
              </a:rPr>
              <a:t> </a:t>
            </a:r>
            <a:r>
              <a:rPr b="1" lang="en">
                <a:uFill>
                  <a:noFill/>
                </a:uFill>
                <a:hlinkClick action="ppaction://hlinksldjump" r:id="rId10"/>
              </a:rPr>
              <a:t>fonts and colors</a:t>
            </a:r>
            <a:r>
              <a:rPr lang="en"/>
              <a:t> used in the template.</a:t>
            </a:r>
            <a:endParaRPr/>
          </a:p>
          <a:p>
            <a:pPr indent="-311150" lvl="0" marL="914400" rtl="0" algn="l">
              <a:spcBef>
                <a:spcPts val="0"/>
              </a:spcBef>
              <a:spcAft>
                <a:spcPts val="0"/>
              </a:spcAft>
              <a:buSzPts val="1300"/>
              <a:buChar char="●"/>
            </a:pPr>
            <a:r>
              <a:rPr lang="en"/>
              <a:t>A selection of </a:t>
            </a:r>
            <a:r>
              <a:rPr b="1" lang="en">
                <a:uFill>
                  <a:noFill/>
                </a:uFill>
                <a:hlinkClick action="ppaction://hlinksldjump" r:id="rId11"/>
              </a:rPr>
              <a:t>illustrations</a:t>
            </a:r>
            <a:r>
              <a:rPr lang="en"/>
              <a:t>. You can also customize and animate them as you wish with the online editor. Visit </a:t>
            </a:r>
            <a:r>
              <a:rPr b="1" lang="en">
                <a:uFill>
                  <a:noFill/>
                </a:uFill>
                <a:hlinkClick r:id="rId12"/>
              </a:rPr>
              <a:t>Stories by Freepik</a:t>
            </a:r>
            <a:r>
              <a:rPr lang="en"/>
              <a:t> to find more. </a:t>
            </a:r>
            <a:endParaRPr/>
          </a:p>
          <a:p>
            <a:pPr indent="-311150" lvl="0" marL="914400" rtl="0" algn="l">
              <a:spcBef>
                <a:spcPts val="0"/>
              </a:spcBef>
              <a:spcAft>
                <a:spcPts val="0"/>
              </a:spcAft>
              <a:buSzPts val="1300"/>
              <a:buChar char="●"/>
            </a:pPr>
            <a:r>
              <a:rPr lang="en"/>
              <a:t>More</a:t>
            </a:r>
            <a:r>
              <a:rPr lang="en">
                <a:uFill>
                  <a:noFill/>
                </a:uFill>
                <a:hlinkClick action="ppaction://hlinksldjump" r:id="rId13"/>
              </a:rPr>
              <a:t> </a:t>
            </a:r>
            <a:r>
              <a:rPr b="1" lang="en">
                <a:uFill>
                  <a:noFill/>
                </a:uFill>
                <a:hlinkClick action="ppaction://hlinksldjump" r:id="rId14"/>
              </a:rPr>
              <a:t>infographic resources</a:t>
            </a:r>
            <a:r>
              <a:rPr lang="en"/>
              <a:t>, whose size and color can be edited. </a:t>
            </a:r>
            <a:endParaRPr/>
          </a:p>
          <a:p>
            <a:pPr indent="-311150" lvl="0" marL="914400" rtl="0" algn="l">
              <a:spcBef>
                <a:spcPts val="0"/>
              </a:spcBef>
              <a:spcAft>
                <a:spcPts val="0"/>
              </a:spcAft>
              <a:buSzPts val="1300"/>
              <a:buChar char="●"/>
            </a:pPr>
            <a:r>
              <a:rPr lang="en"/>
              <a:t>Sets of </a:t>
            </a:r>
            <a:r>
              <a:rPr b="1" lang="en">
                <a:uFill>
                  <a:noFill/>
                </a:uFill>
                <a:hlinkClick action="ppaction://hlinksldjump" r:id="rId15"/>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55"/>
          <p:cNvSpPr txBox="1"/>
          <p:nvPr>
            <p:ph type="title"/>
          </p:nvPr>
        </p:nvSpPr>
        <p:spPr>
          <a:xfrm>
            <a:off x="540000" y="445025"/>
            <a:ext cx="2904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1917" name="Google Shape;1917;p55"/>
          <p:cNvSpPr txBox="1"/>
          <p:nvPr>
            <p:ph idx="8" type="subTitle"/>
          </p:nvPr>
        </p:nvSpPr>
        <p:spPr>
          <a:xfrm>
            <a:off x="3394069" y="2284200"/>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a:t>
            </a:r>
            <a:endParaRPr/>
          </a:p>
          <a:p>
            <a:pPr indent="0" lvl="0" marL="0" rtl="0" algn="ctr">
              <a:spcBef>
                <a:spcPts val="0"/>
              </a:spcBef>
              <a:spcAft>
                <a:spcPts val="0"/>
              </a:spcAft>
              <a:buNone/>
            </a:pPr>
            <a:r>
              <a:rPr lang="en"/>
              <a:t>name, but it’s terribly hot</a:t>
            </a:r>
            <a:endParaRPr/>
          </a:p>
        </p:txBody>
      </p:sp>
      <p:sp>
        <p:nvSpPr>
          <p:cNvPr id="1918" name="Google Shape;1918;p55"/>
          <p:cNvSpPr txBox="1"/>
          <p:nvPr>
            <p:ph idx="9" type="subTitle"/>
          </p:nvPr>
        </p:nvSpPr>
        <p:spPr>
          <a:xfrm>
            <a:off x="1001344" y="19272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1919" name="Google Shape;1919;p55"/>
          <p:cNvSpPr txBox="1"/>
          <p:nvPr>
            <p:ph idx="7" type="subTitle"/>
          </p:nvPr>
        </p:nvSpPr>
        <p:spPr>
          <a:xfrm>
            <a:off x="3637669" y="19272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1920" name="Google Shape;1920;p55"/>
          <p:cNvSpPr txBox="1"/>
          <p:nvPr>
            <p:ph idx="13" type="subTitle"/>
          </p:nvPr>
        </p:nvSpPr>
        <p:spPr>
          <a:xfrm>
            <a:off x="757744" y="228422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a:t>
            </a:r>
            <a:endParaRPr/>
          </a:p>
          <a:p>
            <a:pPr indent="0" lvl="0" marL="0" rtl="0" algn="ctr">
              <a:spcBef>
                <a:spcPts val="0"/>
              </a:spcBef>
              <a:spcAft>
                <a:spcPts val="0"/>
              </a:spcAft>
              <a:buNone/>
            </a:pPr>
            <a:r>
              <a:rPr lang="en"/>
              <a:t> planet to the Sun</a:t>
            </a:r>
            <a:endParaRPr/>
          </a:p>
        </p:txBody>
      </p:sp>
      <p:sp>
        <p:nvSpPr>
          <p:cNvPr id="1921" name="Google Shape;1921;p55"/>
          <p:cNvSpPr txBox="1"/>
          <p:nvPr>
            <p:ph idx="1" type="subTitle"/>
          </p:nvPr>
        </p:nvSpPr>
        <p:spPr>
          <a:xfrm>
            <a:off x="3637669" y="36278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a:t>
            </a:r>
            <a:endParaRPr/>
          </a:p>
        </p:txBody>
      </p:sp>
      <p:sp>
        <p:nvSpPr>
          <p:cNvPr id="1922" name="Google Shape;1922;p55"/>
          <p:cNvSpPr txBox="1"/>
          <p:nvPr>
            <p:ph idx="2" type="subTitle"/>
          </p:nvPr>
        </p:nvSpPr>
        <p:spPr>
          <a:xfrm>
            <a:off x="3394069" y="39848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a:t>
            </a:r>
            <a:endParaRPr/>
          </a:p>
          <a:p>
            <a:pPr indent="0" lvl="0" marL="0" rtl="0" algn="ctr">
              <a:spcBef>
                <a:spcPts val="0"/>
              </a:spcBef>
              <a:spcAft>
                <a:spcPts val="0"/>
              </a:spcAft>
              <a:buNone/>
            </a:pPr>
            <a:r>
              <a:rPr lang="en"/>
              <a:t>one and a gas giant</a:t>
            </a:r>
            <a:endParaRPr/>
          </a:p>
        </p:txBody>
      </p:sp>
      <p:sp>
        <p:nvSpPr>
          <p:cNvPr id="1923" name="Google Shape;1923;p55"/>
          <p:cNvSpPr txBox="1"/>
          <p:nvPr>
            <p:ph idx="3" type="subTitle"/>
          </p:nvPr>
        </p:nvSpPr>
        <p:spPr>
          <a:xfrm>
            <a:off x="1001344" y="36278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1924" name="Google Shape;1924;p55"/>
          <p:cNvSpPr txBox="1"/>
          <p:nvPr>
            <p:ph idx="4" type="subTitle"/>
          </p:nvPr>
        </p:nvSpPr>
        <p:spPr>
          <a:xfrm>
            <a:off x="757744" y="3984900"/>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a:t>
            </a:r>
            <a:endParaRPr/>
          </a:p>
          <a:p>
            <a:pPr indent="0" lvl="0" marL="0" rtl="0" algn="ctr">
              <a:spcBef>
                <a:spcPts val="0"/>
              </a:spcBef>
              <a:spcAft>
                <a:spcPts val="0"/>
              </a:spcAft>
              <a:buNone/>
            </a:pPr>
            <a:r>
              <a:rPr lang="en"/>
              <a:t>in the Solar System</a:t>
            </a:r>
            <a:endParaRPr/>
          </a:p>
        </p:txBody>
      </p:sp>
      <p:sp>
        <p:nvSpPr>
          <p:cNvPr id="1925" name="Google Shape;1925;p55"/>
          <p:cNvSpPr txBox="1"/>
          <p:nvPr>
            <p:ph idx="14" type="subTitle"/>
          </p:nvPr>
        </p:nvSpPr>
        <p:spPr>
          <a:xfrm>
            <a:off x="6273919" y="19272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1926" name="Google Shape;1926;p55"/>
          <p:cNvSpPr txBox="1"/>
          <p:nvPr>
            <p:ph idx="15" type="subTitle"/>
          </p:nvPr>
        </p:nvSpPr>
        <p:spPr>
          <a:xfrm>
            <a:off x="6030319" y="2284200"/>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a:t>
            </a:r>
            <a:endParaRPr/>
          </a:p>
          <a:p>
            <a:pPr indent="0" lvl="0" marL="0" rtl="0" algn="ctr">
              <a:spcBef>
                <a:spcPts val="0"/>
              </a:spcBef>
              <a:spcAft>
                <a:spcPts val="0"/>
              </a:spcAft>
              <a:buNone/>
            </a:pPr>
            <a:r>
              <a:rPr lang="en"/>
              <a:t>Actually a cold place</a:t>
            </a:r>
            <a:endParaRPr/>
          </a:p>
        </p:txBody>
      </p:sp>
      <p:sp>
        <p:nvSpPr>
          <p:cNvPr id="1927" name="Google Shape;1927;p55"/>
          <p:cNvSpPr txBox="1"/>
          <p:nvPr>
            <p:ph idx="5" type="subTitle"/>
          </p:nvPr>
        </p:nvSpPr>
        <p:spPr>
          <a:xfrm>
            <a:off x="6273919" y="36278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a:t>
            </a:r>
            <a:endParaRPr/>
          </a:p>
        </p:txBody>
      </p:sp>
      <p:sp>
        <p:nvSpPr>
          <p:cNvPr id="1928" name="Google Shape;1928;p55"/>
          <p:cNvSpPr txBox="1"/>
          <p:nvPr>
            <p:ph idx="6" type="subTitle"/>
          </p:nvPr>
        </p:nvSpPr>
        <p:spPr>
          <a:xfrm>
            <a:off x="6030319" y="39848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a:t>
            </a:r>
            <a:endParaRPr/>
          </a:p>
          <a:p>
            <a:pPr indent="0" lvl="0" marL="0" rtl="0" algn="ctr">
              <a:spcBef>
                <a:spcPts val="0"/>
              </a:spcBef>
              <a:spcAft>
                <a:spcPts val="0"/>
              </a:spcAft>
              <a:buNone/>
            </a:pPr>
            <a:r>
              <a:rPr lang="en"/>
              <a:t>from the Sun</a:t>
            </a:r>
            <a:endParaRPr/>
          </a:p>
        </p:txBody>
      </p:sp>
      <p:grpSp>
        <p:nvGrpSpPr>
          <p:cNvPr id="1929" name="Google Shape;1929;p55"/>
          <p:cNvGrpSpPr/>
          <p:nvPr/>
        </p:nvGrpSpPr>
        <p:grpSpPr>
          <a:xfrm>
            <a:off x="4391585" y="3193683"/>
            <a:ext cx="360868" cy="367261"/>
            <a:chOff x="-65144125" y="4094450"/>
            <a:chExt cx="311900" cy="317425"/>
          </a:xfrm>
        </p:grpSpPr>
        <p:sp>
          <p:nvSpPr>
            <p:cNvPr id="1930" name="Google Shape;1930;p5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3" name="Google Shape;1933;p55"/>
          <p:cNvSpPr/>
          <p:nvPr/>
        </p:nvSpPr>
        <p:spPr>
          <a:xfrm>
            <a:off x="4387477" y="1452551"/>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 name="Google Shape;1934;p55"/>
          <p:cNvGrpSpPr/>
          <p:nvPr/>
        </p:nvGrpSpPr>
        <p:grpSpPr>
          <a:xfrm>
            <a:off x="1752063" y="1454755"/>
            <a:ext cx="367261" cy="364686"/>
            <a:chOff x="-64781025" y="3361050"/>
            <a:chExt cx="317425" cy="315200"/>
          </a:xfrm>
        </p:grpSpPr>
        <p:sp>
          <p:nvSpPr>
            <p:cNvPr id="1935" name="Google Shape;1935;p5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9" name="Google Shape;1939;p55"/>
          <p:cNvSpPr/>
          <p:nvPr/>
        </p:nvSpPr>
        <p:spPr>
          <a:xfrm>
            <a:off x="7051973" y="145346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0" name="Google Shape;1940;p55"/>
          <p:cNvGrpSpPr/>
          <p:nvPr/>
        </p:nvGrpSpPr>
        <p:grpSpPr>
          <a:xfrm>
            <a:off x="1752512" y="3197789"/>
            <a:ext cx="366364" cy="359075"/>
            <a:chOff x="-60988625" y="3740800"/>
            <a:chExt cx="316650" cy="310350"/>
          </a:xfrm>
        </p:grpSpPr>
        <p:sp>
          <p:nvSpPr>
            <p:cNvPr id="1941" name="Google Shape;1941;p5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 name="Google Shape;1944;p55"/>
          <p:cNvGrpSpPr/>
          <p:nvPr/>
        </p:nvGrpSpPr>
        <p:grpSpPr>
          <a:xfrm>
            <a:off x="7028283" y="3194073"/>
            <a:ext cx="359972" cy="366480"/>
            <a:chOff x="-62148800" y="3377700"/>
            <a:chExt cx="311125" cy="316750"/>
          </a:xfrm>
        </p:grpSpPr>
        <p:sp>
          <p:nvSpPr>
            <p:cNvPr id="1945" name="Google Shape;1945;p5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sp>
        <p:nvSpPr>
          <p:cNvPr id="1951" name="Google Shape;1951;p56"/>
          <p:cNvSpPr txBox="1"/>
          <p:nvPr>
            <p:ph type="title"/>
          </p:nvPr>
        </p:nvSpPr>
        <p:spPr>
          <a:xfrm>
            <a:off x="540000" y="445025"/>
            <a:ext cx="4656600" cy="572700"/>
          </a:xfrm>
          <a:prstGeom prst="rect">
            <a:avLst/>
          </a:prstGeom>
        </p:spPr>
        <p:txBody>
          <a:bodyPr anchorCtr="0" anchor="t" bIns="91425" lIns="91425" spcFirstLastPara="1" rIns="53000" wrap="square" tIns="91425">
            <a:noAutofit/>
          </a:bodyPr>
          <a:lstStyle/>
          <a:p>
            <a:pPr indent="0" lvl="0" marL="0" rtl="0" algn="l">
              <a:spcBef>
                <a:spcPts val="0"/>
              </a:spcBef>
              <a:spcAft>
                <a:spcPts val="0"/>
              </a:spcAft>
              <a:buNone/>
            </a:pPr>
            <a:r>
              <a:rPr lang="en"/>
              <a:t>Break-Even Analysis</a:t>
            </a:r>
            <a:endParaRPr/>
          </a:p>
        </p:txBody>
      </p:sp>
      <p:grpSp>
        <p:nvGrpSpPr>
          <p:cNvPr id="1952" name="Google Shape;1952;p56"/>
          <p:cNvGrpSpPr/>
          <p:nvPr/>
        </p:nvGrpSpPr>
        <p:grpSpPr>
          <a:xfrm>
            <a:off x="938100" y="1749000"/>
            <a:ext cx="7284288" cy="1990500"/>
            <a:chOff x="938100" y="1749000"/>
            <a:chExt cx="7284288" cy="1990500"/>
          </a:xfrm>
        </p:grpSpPr>
        <p:sp>
          <p:nvSpPr>
            <p:cNvPr id="1953" name="Google Shape;1953;p56"/>
            <p:cNvSpPr/>
            <p:nvPr/>
          </p:nvSpPr>
          <p:spPr>
            <a:xfrm>
              <a:off x="7160388" y="2239850"/>
              <a:ext cx="1062000" cy="10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938100" y="2239850"/>
              <a:ext cx="1062000" cy="1062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1114976" y="2435700"/>
              <a:ext cx="1780800" cy="617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3510063" y="2435700"/>
              <a:ext cx="2037600" cy="6171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6248101" y="2435700"/>
              <a:ext cx="1676700" cy="617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2647250" y="2239850"/>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5391613" y="2239850"/>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rot="5400000">
              <a:off x="1163850" y="3175350"/>
              <a:ext cx="610500" cy="517800"/>
            </a:xfrm>
            <a:prstGeom prst="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rot="-5400000">
              <a:off x="7386150" y="1795350"/>
              <a:ext cx="610500" cy="5178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 name="Google Shape;1962;p56"/>
          <p:cNvSpPr txBox="1"/>
          <p:nvPr/>
        </p:nvSpPr>
        <p:spPr>
          <a:xfrm>
            <a:off x="630775" y="3743275"/>
            <a:ext cx="1676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Big Loss</a:t>
            </a:r>
            <a:endParaRPr sz="1800">
              <a:solidFill>
                <a:srgbClr val="240749"/>
              </a:solidFill>
              <a:latin typeface="Anton"/>
              <a:ea typeface="Anton"/>
              <a:cs typeface="Anton"/>
              <a:sym typeface="Anton"/>
            </a:endParaRPr>
          </a:p>
        </p:txBody>
      </p:sp>
      <p:sp>
        <p:nvSpPr>
          <p:cNvPr id="1963" name="Google Shape;1963;p56"/>
          <p:cNvSpPr txBox="1"/>
          <p:nvPr/>
        </p:nvSpPr>
        <p:spPr>
          <a:xfrm>
            <a:off x="846000" y="4100300"/>
            <a:ext cx="12462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Mercury is the smallest</a:t>
            </a:r>
            <a:endParaRPr>
              <a:solidFill>
                <a:schemeClr val="lt1"/>
              </a:solidFill>
              <a:latin typeface="Open Sans"/>
              <a:ea typeface="Open Sans"/>
              <a:cs typeface="Open Sans"/>
              <a:sym typeface="Open Sans"/>
            </a:endParaRPr>
          </a:p>
        </p:txBody>
      </p:sp>
      <p:sp>
        <p:nvSpPr>
          <p:cNvPr id="1964" name="Google Shape;1964;p56"/>
          <p:cNvSpPr txBox="1"/>
          <p:nvPr/>
        </p:nvSpPr>
        <p:spPr>
          <a:xfrm>
            <a:off x="2339900" y="3739500"/>
            <a:ext cx="1676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L</a:t>
            </a:r>
            <a:r>
              <a:rPr lang="en" sz="1800">
                <a:solidFill>
                  <a:srgbClr val="240749"/>
                </a:solidFill>
                <a:latin typeface="Anton"/>
                <a:ea typeface="Anton"/>
                <a:cs typeface="Anton"/>
                <a:sym typeface="Anton"/>
              </a:rPr>
              <a:t>oss</a:t>
            </a:r>
            <a:endParaRPr sz="1800">
              <a:solidFill>
                <a:srgbClr val="240749"/>
              </a:solidFill>
              <a:latin typeface="Anton"/>
              <a:ea typeface="Anton"/>
              <a:cs typeface="Anton"/>
              <a:sym typeface="Anton"/>
            </a:endParaRPr>
          </a:p>
        </p:txBody>
      </p:sp>
      <p:sp>
        <p:nvSpPr>
          <p:cNvPr id="1965" name="Google Shape;1965;p56"/>
          <p:cNvSpPr txBox="1"/>
          <p:nvPr/>
        </p:nvSpPr>
        <p:spPr>
          <a:xfrm>
            <a:off x="2555150" y="4096525"/>
            <a:ext cx="12462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Mars is a cold place</a:t>
            </a:r>
            <a:endParaRPr>
              <a:solidFill>
                <a:schemeClr val="lt1"/>
              </a:solidFill>
              <a:latin typeface="Open Sans"/>
              <a:ea typeface="Open Sans"/>
              <a:cs typeface="Open Sans"/>
              <a:sym typeface="Open Sans"/>
            </a:endParaRPr>
          </a:p>
          <a:p>
            <a:pPr indent="0" lvl="0" marL="0" rtl="0" algn="ctr">
              <a:spcBef>
                <a:spcPts val="0"/>
              </a:spcBef>
              <a:spcAft>
                <a:spcPts val="0"/>
              </a:spcAft>
              <a:buNone/>
            </a:pPr>
            <a:r>
              <a:t/>
            </a:r>
            <a:endParaRPr>
              <a:solidFill>
                <a:schemeClr val="lt1"/>
              </a:solidFill>
              <a:latin typeface="Open Sans"/>
              <a:ea typeface="Open Sans"/>
              <a:cs typeface="Open Sans"/>
              <a:sym typeface="Open Sans"/>
            </a:endParaRPr>
          </a:p>
        </p:txBody>
      </p:sp>
      <p:sp>
        <p:nvSpPr>
          <p:cNvPr id="1966" name="Google Shape;1966;p56"/>
          <p:cNvSpPr txBox="1"/>
          <p:nvPr/>
        </p:nvSpPr>
        <p:spPr>
          <a:xfrm>
            <a:off x="3688852" y="2539200"/>
            <a:ext cx="17283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nton"/>
                <a:ea typeface="Anton"/>
                <a:cs typeface="Anton"/>
                <a:sym typeface="Anton"/>
              </a:rPr>
              <a:t>Break-</a:t>
            </a:r>
            <a:r>
              <a:rPr lang="en" sz="1800">
                <a:solidFill>
                  <a:srgbClr val="FFFFFF"/>
                </a:solidFill>
                <a:latin typeface="Anton"/>
                <a:ea typeface="Anton"/>
                <a:cs typeface="Anton"/>
                <a:sym typeface="Anton"/>
              </a:rPr>
              <a:t>Even</a:t>
            </a:r>
            <a:r>
              <a:rPr lang="en" sz="1800">
                <a:solidFill>
                  <a:srgbClr val="FFFFFF"/>
                </a:solidFill>
                <a:latin typeface="Anton"/>
                <a:ea typeface="Anton"/>
                <a:cs typeface="Anton"/>
                <a:sym typeface="Anton"/>
              </a:rPr>
              <a:t> Point</a:t>
            </a:r>
            <a:endParaRPr sz="1800">
              <a:solidFill>
                <a:srgbClr val="FFFFFF"/>
              </a:solidFill>
              <a:latin typeface="Anton"/>
              <a:ea typeface="Anton"/>
              <a:cs typeface="Anton"/>
              <a:sym typeface="Anton"/>
            </a:endParaRPr>
          </a:p>
        </p:txBody>
      </p:sp>
      <p:sp>
        <p:nvSpPr>
          <p:cNvPr id="1967" name="Google Shape;1967;p56"/>
          <p:cNvSpPr txBox="1"/>
          <p:nvPr/>
        </p:nvSpPr>
        <p:spPr>
          <a:xfrm>
            <a:off x="5084275" y="784850"/>
            <a:ext cx="1676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Profit</a:t>
            </a:r>
            <a:endParaRPr sz="1800">
              <a:solidFill>
                <a:srgbClr val="240749"/>
              </a:solidFill>
              <a:latin typeface="Anton"/>
              <a:ea typeface="Anton"/>
              <a:cs typeface="Anton"/>
              <a:sym typeface="Anton"/>
            </a:endParaRPr>
          </a:p>
        </p:txBody>
      </p:sp>
      <p:sp>
        <p:nvSpPr>
          <p:cNvPr id="1968" name="Google Shape;1968;p56"/>
          <p:cNvSpPr txBox="1"/>
          <p:nvPr/>
        </p:nvSpPr>
        <p:spPr>
          <a:xfrm>
            <a:off x="5299525" y="1141875"/>
            <a:ext cx="12462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Saturn is the ringed one</a:t>
            </a:r>
            <a:endParaRPr>
              <a:solidFill>
                <a:schemeClr val="lt1"/>
              </a:solidFill>
              <a:latin typeface="Open Sans"/>
              <a:ea typeface="Open Sans"/>
              <a:cs typeface="Open Sans"/>
              <a:sym typeface="Open Sans"/>
            </a:endParaRPr>
          </a:p>
        </p:txBody>
      </p:sp>
      <p:sp>
        <p:nvSpPr>
          <p:cNvPr id="1969" name="Google Shape;1969;p56"/>
          <p:cNvSpPr txBox="1"/>
          <p:nvPr/>
        </p:nvSpPr>
        <p:spPr>
          <a:xfrm>
            <a:off x="6853050" y="784850"/>
            <a:ext cx="1676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High Profit</a:t>
            </a:r>
            <a:endParaRPr sz="1800">
              <a:solidFill>
                <a:srgbClr val="240749"/>
              </a:solidFill>
              <a:latin typeface="Anton"/>
              <a:ea typeface="Anton"/>
              <a:cs typeface="Anton"/>
              <a:sym typeface="Anton"/>
            </a:endParaRPr>
          </a:p>
        </p:txBody>
      </p:sp>
      <p:sp>
        <p:nvSpPr>
          <p:cNvPr id="1970" name="Google Shape;1970;p56"/>
          <p:cNvSpPr txBox="1"/>
          <p:nvPr/>
        </p:nvSpPr>
        <p:spPr>
          <a:xfrm>
            <a:off x="7068300" y="1141863"/>
            <a:ext cx="12462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Neptune i</a:t>
            </a:r>
            <a:r>
              <a:rPr lang="en">
                <a:solidFill>
                  <a:schemeClr val="lt1"/>
                </a:solidFill>
                <a:latin typeface="Open Sans"/>
                <a:ea typeface="Open Sans"/>
                <a:cs typeface="Open Sans"/>
                <a:sym typeface="Open Sans"/>
              </a:rPr>
              <a:t>s the</a:t>
            </a:r>
            <a:r>
              <a:rPr lang="en">
                <a:solidFill>
                  <a:schemeClr val="lt1"/>
                </a:solidFill>
                <a:latin typeface="Open Sans"/>
                <a:ea typeface="Open Sans"/>
                <a:cs typeface="Open Sans"/>
                <a:sym typeface="Open Sans"/>
              </a:rPr>
              <a:t> </a:t>
            </a:r>
            <a:r>
              <a:rPr lang="en">
                <a:solidFill>
                  <a:schemeClr val="lt1"/>
                </a:solidFill>
                <a:latin typeface="Open Sans"/>
                <a:ea typeface="Open Sans"/>
                <a:cs typeface="Open Sans"/>
                <a:sym typeface="Open Sans"/>
              </a:rPr>
              <a:t>farthest</a:t>
            </a:r>
            <a:endParaRPr>
              <a:solidFill>
                <a:schemeClr val="lt1"/>
              </a:solidFill>
              <a:latin typeface="Open Sans"/>
              <a:ea typeface="Open Sans"/>
              <a:cs typeface="Open Sans"/>
              <a:sym typeface="Open Sans"/>
            </a:endParaRPr>
          </a:p>
        </p:txBody>
      </p:sp>
      <p:grpSp>
        <p:nvGrpSpPr>
          <p:cNvPr id="1971" name="Google Shape;1971;p56"/>
          <p:cNvGrpSpPr/>
          <p:nvPr/>
        </p:nvGrpSpPr>
        <p:grpSpPr>
          <a:xfrm>
            <a:off x="2995064" y="2587199"/>
            <a:ext cx="366364" cy="367290"/>
            <a:chOff x="-61354875" y="4101525"/>
            <a:chExt cx="316650" cy="317450"/>
          </a:xfrm>
        </p:grpSpPr>
        <p:sp>
          <p:nvSpPr>
            <p:cNvPr id="1972" name="Google Shape;1972;p5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4" name="Google Shape;1974;p56"/>
          <p:cNvSpPr/>
          <p:nvPr/>
        </p:nvSpPr>
        <p:spPr>
          <a:xfrm>
            <a:off x="5713339" y="2535206"/>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5" name="Google Shape;1975;p56"/>
          <p:cNvGrpSpPr/>
          <p:nvPr/>
        </p:nvGrpSpPr>
        <p:grpSpPr>
          <a:xfrm>
            <a:off x="1285031" y="2587662"/>
            <a:ext cx="368186" cy="366364"/>
            <a:chOff x="-62151950" y="4111775"/>
            <a:chExt cx="318225" cy="316650"/>
          </a:xfrm>
        </p:grpSpPr>
        <p:sp>
          <p:nvSpPr>
            <p:cNvPr id="1976" name="Google Shape;1976;p5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56"/>
          <p:cNvGrpSpPr/>
          <p:nvPr/>
        </p:nvGrpSpPr>
        <p:grpSpPr>
          <a:xfrm>
            <a:off x="7508218" y="2576632"/>
            <a:ext cx="366364" cy="367290"/>
            <a:chOff x="-61783350" y="3743950"/>
            <a:chExt cx="316650" cy="317450"/>
          </a:xfrm>
        </p:grpSpPr>
        <p:sp>
          <p:nvSpPr>
            <p:cNvPr id="1981" name="Google Shape;1981;p5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6" name="Shape 1986"/>
        <p:cNvGrpSpPr/>
        <p:nvPr/>
      </p:nvGrpSpPr>
      <p:grpSpPr>
        <a:xfrm>
          <a:off x="0" y="0"/>
          <a:ext cx="0" cy="0"/>
          <a:chOff x="0" y="0"/>
          <a:chExt cx="0" cy="0"/>
        </a:xfrm>
      </p:grpSpPr>
      <p:sp>
        <p:nvSpPr>
          <p:cNvPr id="1987" name="Google Shape;1987;p57"/>
          <p:cNvSpPr/>
          <p:nvPr/>
        </p:nvSpPr>
        <p:spPr>
          <a:xfrm>
            <a:off x="3917738" y="3309150"/>
            <a:ext cx="13086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6782588" y="3309150"/>
            <a:ext cx="13086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1052813" y="3309150"/>
            <a:ext cx="13086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txBox="1"/>
          <p:nvPr>
            <p:ph type="title"/>
          </p:nvPr>
        </p:nvSpPr>
        <p:spPr>
          <a:xfrm>
            <a:off x="540000" y="445025"/>
            <a:ext cx="262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sp>
        <p:nvSpPr>
          <p:cNvPr id="1991" name="Google Shape;1991;p57"/>
          <p:cNvSpPr txBox="1"/>
          <p:nvPr>
            <p:ph idx="1" type="subTitle"/>
          </p:nvPr>
        </p:nvSpPr>
        <p:spPr>
          <a:xfrm>
            <a:off x="3637688" y="33551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Pro</a:t>
            </a:r>
            <a:endParaRPr/>
          </a:p>
        </p:txBody>
      </p:sp>
      <p:sp>
        <p:nvSpPr>
          <p:cNvPr id="1992" name="Google Shape;1992;p57"/>
          <p:cNvSpPr txBox="1"/>
          <p:nvPr>
            <p:ph idx="2" type="subTitle"/>
          </p:nvPr>
        </p:nvSpPr>
        <p:spPr>
          <a:xfrm>
            <a:off x="3394088" y="2603750"/>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a:t>
            </a:r>
            <a:endParaRPr/>
          </a:p>
          <a:p>
            <a:pPr indent="0" lvl="0" marL="0" rtl="0" algn="ctr">
              <a:spcBef>
                <a:spcPts val="0"/>
              </a:spcBef>
              <a:spcAft>
                <a:spcPts val="0"/>
              </a:spcAft>
              <a:buNone/>
            </a:pPr>
            <a:r>
              <a:rPr lang="en"/>
              <a:t>name, but it’s terribly hot</a:t>
            </a:r>
            <a:endParaRPr/>
          </a:p>
        </p:txBody>
      </p:sp>
      <p:sp>
        <p:nvSpPr>
          <p:cNvPr id="1993" name="Google Shape;1993;p57"/>
          <p:cNvSpPr txBox="1"/>
          <p:nvPr>
            <p:ph idx="3" type="subTitle"/>
          </p:nvPr>
        </p:nvSpPr>
        <p:spPr>
          <a:xfrm>
            <a:off x="772763" y="33551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Basic</a:t>
            </a:r>
            <a:endParaRPr/>
          </a:p>
        </p:txBody>
      </p:sp>
      <p:sp>
        <p:nvSpPr>
          <p:cNvPr id="1994" name="Google Shape;1994;p57"/>
          <p:cNvSpPr txBox="1"/>
          <p:nvPr>
            <p:ph idx="4" type="subTitle"/>
          </p:nvPr>
        </p:nvSpPr>
        <p:spPr>
          <a:xfrm>
            <a:off x="529163" y="26037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a:t>
            </a:r>
            <a:endParaRPr/>
          </a:p>
          <a:p>
            <a:pPr indent="0" lvl="0" marL="0" rtl="0" algn="ctr">
              <a:spcBef>
                <a:spcPts val="0"/>
              </a:spcBef>
              <a:spcAft>
                <a:spcPts val="0"/>
              </a:spcAft>
              <a:buNone/>
            </a:pPr>
            <a:r>
              <a:rPr lang="en"/>
              <a:t>planet to the Sun</a:t>
            </a:r>
            <a:endParaRPr/>
          </a:p>
        </p:txBody>
      </p:sp>
      <p:sp>
        <p:nvSpPr>
          <p:cNvPr id="1995" name="Google Shape;1995;p57"/>
          <p:cNvSpPr txBox="1"/>
          <p:nvPr>
            <p:ph idx="5" type="subTitle"/>
          </p:nvPr>
        </p:nvSpPr>
        <p:spPr>
          <a:xfrm>
            <a:off x="6502538" y="33551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Premium</a:t>
            </a:r>
            <a:endParaRPr/>
          </a:p>
        </p:txBody>
      </p:sp>
      <p:sp>
        <p:nvSpPr>
          <p:cNvPr id="1996" name="Google Shape;1996;p57"/>
          <p:cNvSpPr txBox="1"/>
          <p:nvPr>
            <p:ph idx="6" type="subTitle"/>
          </p:nvPr>
        </p:nvSpPr>
        <p:spPr>
          <a:xfrm>
            <a:off x="6258938" y="2603750"/>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grpSp>
        <p:nvGrpSpPr>
          <p:cNvPr id="1997" name="Google Shape;1997;p57"/>
          <p:cNvGrpSpPr/>
          <p:nvPr/>
        </p:nvGrpSpPr>
        <p:grpSpPr>
          <a:xfrm>
            <a:off x="1433508" y="1929020"/>
            <a:ext cx="547209" cy="545873"/>
            <a:chOff x="-62884425" y="4111775"/>
            <a:chExt cx="317425" cy="316650"/>
          </a:xfrm>
        </p:grpSpPr>
        <p:sp>
          <p:nvSpPr>
            <p:cNvPr id="1998" name="Google Shape;1998;p5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7"/>
          <p:cNvGrpSpPr/>
          <p:nvPr/>
        </p:nvGrpSpPr>
        <p:grpSpPr>
          <a:xfrm>
            <a:off x="4269629" y="1910011"/>
            <a:ext cx="604816" cy="560983"/>
            <a:chOff x="-62511900" y="4129100"/>
            <a:chExt cx="304050" cy="282000"/>
          </a:xfrm>
        </p:grpSpPr>
        <p:sp>
          <p:nvSpPr>
            <p:cNvPr id="2001" name="Google Shape;2001;p5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57"/>
          <p:cNvGrpSpPr/>
          <p:nvPr/>
        </p:nvGrpSpPr>
        <p:grpSpPr>
          <a:xfrm>
            <a:off x="7163919" y="2079853"/>
            <a:ext cx="545936" cy="391135"/>
            <a:chOff x="-60621600" y="4145650"/>
            <a:chExt cx="316650" cy="226850"/>
          </a:xfrm>
        </p:grpSpPr>
        <p:sp>
          <p:nvSpPr>
            <p:cNvPr id="2007" name="Google Shape;2007;p5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 name="Google Shape;2010;p57"/>
          <p:cNvSpPr txBox="1"/>
          <p:nvPr>
            <p:ph idx="7" type="title"/>
          </p:nvPr>
        </p:nvSpPr>
        <p:spPr>
          <a:xfrm>
            <a:off x="739013" y="3920475"/>
            <a:ext cx="19362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$9.99</a:t>
            </a:r>
            <a:endParaRPr/>
          </a:p>
        </p:txBody>
      </p:sp>
      <p:sp>
        <p:nvSpPr>
          <p:cNvPr id="2011" name="Google Shape;2011;p57"/>
          <p:cNvSpPr txBox="1"/>
          <p:nvPr>
            <p:ph idx="8" type="title"/>
          </p:nvPr>
        </p:nvSpPr>
        <p:spPr>
          <a:xfrm>
            <a:off x="3603938" y="3920475"/>
            <a:ext cx="19362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a:r>
            <a:r>
              <a:rPr lang="en"/>
              <a:t>3</a:t>
            </a:r>
            <a:r>
              <a:rPr lang="en"/>
              <a:t>9.99</a:t>
            </a:r>
            <a:endParaRPr/>
          </a:p>
        </p:txBody>
      </p:sp>
      <p:sp>
        <p:nvSpPr>
          <p:cNvPr id="2012" name="Google Shape;2012;p57"/>
          <p:cNvSpPr txBox="1"/>
          <p:nvPr>
            <p:ph idx="9" type="title"/>
          </p:nvPr>
        </p:nvSpPr>
        <p:spPr>
          <a:xfrm>
            <a:off x="6468725" y="3920475"/>
            <a:ext cx="19362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a:r>
            <a:r>
              <a:rPr lang="en"/>
              <a:t>6</a:t>
            </a:r>
            <a:r>
              <a:rPr lang="en"/>
              <a:t>9.99</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6" name="Shape 2016"/>
        <p:cNvGrpSpPr/>
        <p:nvPr/>
      </p:nvGrpSpPr>
      <p:grpSpPr>
        <a:xfrm>
          <a:off x="0" y="0"/>
          <a:ext cx="0" cy="0"/>
          <a:chOff x="0" y="0"/>
          <a:chExt cx="0" cy="0"/>
        </a:xfrm>
      </p:grpSpPr>
      <p:cxnSp>
        <p:nvCxnSpPr>
          <p:cNvPr id="2017" name="Google Shape;2017;p58"/>
          <p:cNvCxnSpPr/>
          <p:nvPr/>
        </p:nvCxnSpPr>
        <p:spPr>
          <a:xfrm flipH="1" rot="10800000">
            <a:off x="5481975" y="2232500"/>
            <a:ext cx="26700" cy="1612800"/>
          </a:xfrm>
          <a:prstGeom prst="straightConnector1">
            <a:avLst/>
          </a:prstGeom>
          <a:noFill/>
          <a:ln cap="flat" cmpd="sng" w="76200">
            <a:solidFill>
              <a:schemeClr val="accent4"/>
            </a:solidFill>
            <a:prstDash val="solid"/>
            <a:round/>
            <a:headEnd len="med" w="med" type="none"/>
            <a:tailEnd len="med" w="med" type="none"/>
          </a:ln>
        </p:spPr>
      </p:cxnSp>
      <p:cxnSp>
        <p:nvCxnSpPr>
          <p:cNvPr id="2018" name="Google Shape;2018;p58"/>
          <p:cNvCxnSpPr/>
          <p:nvPr/>
        </p:nvCxnSpPr>
        <p:spPr>
          <a:xfrm>
            <a:off x="4031425" y="2252475"/>
            <a:ext cx="1258200" cy="0"/>
          </a:xfrm>
          <a:prstGeom prst="straightConnector1">
            <a:avLst/>
          </a:prstGeom>
          <a:noFill/>
          <a:ln cap="flat" cmpd="sng" w="76200">
            <a:solidFill>
              <a:schemeClr val="accent4"/>
            </a:solidFill>
            <a:prstDash val="solid"/>
            <a:round/>
            <a:headEnd len="med" w="med" type="none"/>
            <a:tailEnd len="med" w="med" type="none"/>
          </a:ln>
        </p:spPr>
      </p:cxnSp>
      <p:cxnSp>
        <p:nvCxnSpPr>
          <p:cNvPr id="2019" name="Google Shape;2019;p58"/>
          <p:cNvCxnSpPr/>
          <p:nvPr/>
        </p:nvCxnSpPr>
        <p:spPr>
          <a:xfrm>
            <a:off x="3977050" y="3826150"/>
            <a:ext cx="1085100" cy="0"/>
          </a:xfrm>
          <a:prstGeom prst="straightConnector1">
            <a:avLst/>
          </a:prstGeom>
          <a:noFill/>
          <a:ln cap="flat" cmpd="sng" w="76200">
            <a:solidFill>
              <a:schemeClr val="accent4"/>
            </a:solidFill>
            <a:prstDash val="solid"/>
            <a:round/>
            <a:headEnd len="med" w="med" type="none"/>
            <a:tailEnd len="med" w="med" type="none"/>
          </a:ln>
        </p:spPr>
      </p:cxnSp>
      <p:sp>
        <p:nvSpPr>
          <p:cNvPr id="2020" name="Google Shape;2020;p58"/>
          <p:cNvSpPr/>
          <p:nvPr/>
        </p:nvSpPr>
        <p:spPr>
          <a:xfrm>
            <a:off x="4970438" y="3295150"/>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1" name="Google Shape;2021;p58"/>
          <p:cNvCxnSpPr/>
          <p:nvPr/>
        </p:nvCxnSpPr>
        <p:spPr>
          <a:xfrm>
            <a:off x="3636950" y="2245925"/>
            <a:ext cx="0" cy="1626000"/>
          </a:xfrm>
          <a:prstGeom prst="straightConnector1">
            <a:avLst/>
          </a:prstGeom>
          <a:noFill/>
          <a:ln cap="flat" cmpd="sng" w="76200">
            <a:solidFill>
              <a:schemeClr val="accent4"/>
            </a:solidFill>
            <a:prstDash val="solid"/>
            <a:round/>
            <a:headEnd len="med" w="med" type="none"/>
            <a:tailEnd len="med" w="med" type="none"/>
          </a:ln>
        </p:spPr>
      </p:cxnSp>
      <p:sp>
        <p:nvSpPr>
          <p:cNvPr id="2022" name="Google Shape;2022;p58"/>
          <p:cNvSpPr txBox="1"/>
          <p:nvPr>
            <p:ph type="title"/>
          </p:nvPr>
        </p:nvSpPr>
        <p:spPr>
          <a:xfrm>
            <a:off x="540000" y="445025"/>
            <a:ext cx="406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Distribution</a:t>
            </a:r>
            <a:endParaRPr/>
          </a:p>
        </p:txBody>
      </p:sp>
      <p:sp>
        <p:nvSpPr>
          <p:cNvPr id="2023" name="Google Shape;2023;p58"/>
          <p:cNvSpPr/>
          <p:nvPr/>
        </p:nvSpPr>
        <p:spPr>
          <a:xfrm>
            <a:off x="3104663" y="1721475"/>
            <a:ext cx="1062000" cy="10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8"/>
          <p:cNvSpPr/>
          <p:nvPr/>
        </p:nvSpPr>
        <p:spPr>
          <a:xfrm>
            <a:off x="3104663" y="3295150"/>
            <a:ext cx="1062000" cy="106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4970438" y="1721475"/>
            <a:ext cx="1062000" cy="1062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txBox="1"/>
          <p:nvPr/>
        </p:nvSpPr>
        <p:spPr>
          <a:xfrm>
            <a:off x="5956325" y="2217913"/>
            <a:ext cx="23559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Venus has a beautiful</a:t>
            </a:r>
            <a:endParaRPr>
              <a:solidFill>
                <a:schemeClr val="lt1"/>
              </a:solidFill>
              <a:latin typeface="Open Sans"/>
              <a:ea typeface="Open Sans"/>
              <a:cs typeface="Open Sans"/>
              <a:sym typeface="Open Sans"/>
            </a:endParaRPr>
          </a:p>
          <a:p>
            <a:pPr indent="0" lvl="0" marL="0" rtl="0" algn="r">
              <a:spcBef>
                <a:spcPts val="0"/>
              </a:spcBef>
              <a:spcAft>
                <a:spcPts val="0"/>
              </a:spcAft>
              <a:buNone/>
            </a:pPr>
            <a:r>
              <a:rPr lang="en">
                <a:solidFill>
                  <a:schemeClr val="lt1"/>
                </a:solidFill>
                <a:latin typeface="Open Sans"/>
                <a:ea typeface="Open Sans"/>
                <a:cs typeface="Open Sans"/>
                <a:sym typeface="Open Sans"/>
              </a:rPr>
              <a:t>name, but it’s terribly hot</a:t>
            </a:r>
            <a:endParaRPr>
              <a:solidFill>
                <a:schemeClr val="lt1"/>
              </a:solidFill>
              <a:latin typeface="Open Sans"/>
              <a:ea typeface="Open Sans"/>
              <a:cs typeface="Open Sans"/>
              <a:sym typeface="Open Sans"/>
            </a:endParaRPr>
          </a:p>
        </p:txBody>
      </p:sp>
      <p:sp>
        <p:nvSpPr>
          <p:cNvPr id="2027" name="Google Shape;2027;p58"/>
          <p:cNvSpPr txBox="1"/>
          <p:nvPr/>
        </p:nvSpPr>
        <p:spPr>
          <a:xfrm>
            <a:off x="831837" y="1860913"/>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Mercury</a:t>
            </a:r>
            <a:endParaRPr sz="1800">
              <a:solidFill>
                <a:srgbClr val="240749"/>
              </a:solidFill>
              <a:latin typeface="Anton"/>
              <a:ea typeface="Anton"/>
              <a:cs typeface="Anton"/>
              <a:sym typeface="Anton"/>
            </a:endParaRPr>
          </a:p>
        </p:txBody>
      </p:sp>
      <p:sp>
        <p:nvSpPr>
          <p:cNvPr id="2028" name="Google Shape;2028;p58"/>
          <p:cNvSpPr txBox="1"/>
          <p:nvPr/>
        </p:nvSpPr>
        <p:spPr>
          <a:xfrm>
            <a:off x="7133697" y="1860913"/>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Venus</a:t>
            </a:r>
            <a:endParaRPr sz="1800">
              <a:solidFill>
                <a:srgbClr val="240749"/>
              </a:solidFill>
              <a:latin typeface="Anton"/>
              <a:ea typeface="Anton"/>
              <a:cs typeface="Anton"/>
              <a:sym typeface="Anton"/>
            </a:endParaRPr>
          </a:p>
        </p:txBody>
      </p:sp>
      <p:sp>
        <p:nvSpPr>
          <p:cNvPr id="2029" name="Google Shape;2029;p58"/>
          <p:cNvSpPr txBox="1"/>
          <p:nvPr/>
        </p:nvSpPr>
        <p:spPr>
          <a:xfrm>
            <a:off x="831850" y="2217938"/>
            <a:ext cx="23559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Mercury is the closest</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planet to the Sun</a:t>
            </a:r>
            <a:endParaRPr>
              <a:solidFill>
                <a:schemeClr val="lt1"/>
              </a:solidFill>
              <a:latin typeface="Open Sans"/>
              <a:ea typeface="Open Sans"/>
              <a:cs typeface="Open Sans"/>
              <a:sym typeface="Open Sans"/>
            </a:endParaRPr>
          </a:p>
        </p:txBody>
      </p:sp>
      <p:sp>
        <p:nvSpPr>
          <p:cNvPr id="2030" name="Google Shape;2030;p58"/>
          <p:cNvSpPr txBox="1"/>
          <p:nvPr/>
        </p:nvSpPr>
        <p:spPr>
          <a:xfrm>
            <a:off x="7133642" y="3428013"/>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Saturn</a:t>
            </a:r>
            <a:endParaRPr sz="1800">
              <a:solidFill>
                <a:srgbClr val="240749"/>
              </a:solidFill>
              <a:latin typeface="Anton"/>
              <a:ea typeface="Anton"/>
              <a:cs typeface="Anton"/>
              <a:sym typeface="Anton"/>
            </a:endParaRPr>
          </a:p>
        </p:txBody>
      </p:sp>
      <p:sp>
        <p:nvSpPr>
          <p:cNvPr id="2031" name="Google Shape;2031;p58"/>
          <p:cNvSpPr txBox="1"/>
          <p:nvPr/>
        </p:nvSpPr>
        <p:spPr>
          <a:xfrm>
            <a:off x="5956238" y="3785013"/>
            <a:ext cx="23559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Saturn is the ringed</a:t>
            </a:r>
            <a:endParaRPr>
              <a:solidFill>
                <a:schemeClr val="lt1"/>
              </a:solidFill>
              <a:latin typeface="Open Sans"/>
              <a:ea typeface="Open Sans"/>
              <a:cs typeface="Open Sans"/>
              <a:sym typeface="Open Sans"/>
            </a:endParaRPr>
          </a:p>
          <a:p>
            <a:pPr indent="0" lvl="0" marL="0" rtl="0" algn="r">
              <a:spcBef>
                <a:spcPts val="0"/>
              </a:spcBef>
              <a:spcAft>
                <a:spcPts val="0"/>
              </a:spcAft>
              <a:buNone/>
            </a:pPr>
            <a:r>
              <a:rPr lang="en">
                <a:solidFill>
                  <a:schemeClr val="lt1"/>
                </a:solidFill>
                <a:latin typeface="Open Sans"/>
                <a:ea typeface="Open Sans"/>
                <a:cs typeface="Open Sans"/>
                <a:sym typeface="Open Sans"/>
              </a:rPr>
              <a:t>one and a gas giant</a:t>
            </a:r>
            <a:endParaRPr>
              <a:solidFill>
                <a:schemeClr val="lt1"/>
              </a:solidFill>
              <a:latin typeface="Open Sans"/>
              <a:ea typeface="Open Sans"/>
              <a:cs typeface="Open Sans"/>
              <a:sym typeface="Open Sans"/>
            </a:endParaRPr>
          </a:p>
        </p:txBody>
      </p:sp>
      <p:sp>
        <p:nvSpPr>
          <p:cNvPr id="2032" name="Google Shape;2032;p58"/>
          <p:cNvSpPr txBox="1"/>
          <p:nvPr/>
        </p:nvSpPr>
        <p:spPr>
          <a:xfrm>
            <a:off x="831783" y="3428013"/>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2033" name="Google Shape;2033;p58"/>
          <p:cNvSpPr txBox="1"/>
          <p:nvPr/>
        </p:nvSpPr>
        <p:spPr>
          <a:xfrm>
            <a:off x="831763" y="3785038"/>
            <a:ext cx="23559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It’s the biggest planet</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in the Solar System</a:t>
            </a:r>
            <a:endParaRPr>
              <a:solidFill>
                <a:schemeClr val="lt1"/>
              </a:solidFill>
              <a:latin typeface="Open Sans"/>
              <a:ea typeface="Open Sans"/>
              <a:cs typeface="Open Sans"/>
              <a:sym typeface="Open Sans"/>
            </a:endParaRPr>
          </a:p>
        </p:txBody>
      </p:sp>
      <p:sp>
        <p:nvSpPr>
          <p:cNvPr id="2034" name="Google Shape;2034;p58"/>
          <p:cNvSpPr txBox="1"/>
          <p:nvPr/>
        </p:nvSpPr>
        <p:spPr>
          <a:xfrm>
            <a:off x="3110075" y="1721475"/>
            <a:ext cx="1062000" cy="10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Anton"/>
                <a:ea typeface="Anton"/>
                <a:cs typeface="Anton"/>
                <a:sym typeface="Anton"/>
              </a:rPr>
              <a:t>01</a:t>
            </a:r>
            <a:endParaRPr sz="4500">
              <a:solidFill>
                <a:srgbClr val="FFFFFF"/>
              </a:solidFill>
              <a:latin typeface="Anton"/>
              <a:ea typeface="Anton"/>
              <a:cs typeface="Anton"/>
              <a:sym typeface="Anton"/>
            </a:endParaRPr>
          </a:p>
        </p:txBody>
      </p:sp>
      <p:sp>
        <p:nvSpPr>
          <p:cNvPr id="2035" name="Google Shape;2035;p58"/>
          <p:cNvSpPr txBox="1"/>
          <p:nvPr/>
        </p:nvSpPr>
        <p:spPr>
          <a:xfrm>
            <a:off x="3110075" y="3295150"/>
            <a:ext cx="1062000" cy="10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Anton"/>
                <a:ea typeface="Anton"/>
                <a:cs typeface="Anton"/>
                <a:sym typeface="Anton"/>
              </a:rPr>
              <a:t>03</a:t>
            </a:r>
            <a:endParaRPr sz="4500">
              <a:solidFill>
                <a:srgbClr val="FFFFFF"/>
              </a:solidFill>
              <a:latin typeface="Anton"/>
              <a:ea typeface="Anton"/>
              <a:cs typeface="Anton"/>
              <a:sym typeface="Anton"/>
            </a:endParaRPr>
          </a:p>
        </p:txBody>
      </p:sp>
      <p:sp>
        <p:nvSpPr>
          <p:cNvPr id="2036" name="Google Shape;2036;p58"/>
          <p:cNvSpPr txBox="1"/>
          <p:nvPr/>
        </p:nvSpPr>
        <p:spPr>
          <a:xfrm>
            <a:off x="4964325" y="3295150"/>
            <a:ext cx="1062000" cy="10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Anton"/>
                <a:ea typeface="Anton"/>
                <a:cs typeface="Anton"/>
                <a:sym typeface="Anton"/>
              </a:rPr>
              <a:t>04</a:t>
            </a:r>
            <a:endParaRPr sz="4500">
              <a:solidFill>
                <a:srgbClr val="FFFFFF"/>
              </a:solidFill>
              <a:latin typeface="Anton"/>
              <a:ea typeface="Anton"/>
              <a:cs typeface="Anton"/>
              <a:sym typeface="Anton"/>
            </a:endParaRPr>
          </a:p>
        </p:txBody>
      </p:sp>
      <p:sp>
        <p:nvSpPr>
          <p:cNvPr id="2037" name="Google Shape;2037;p58"/>
          <p:cNvSpPr txBox="1"/>
          <p:nvPr/>
        </p:nvSpPr>
        <p:spPr>
          <a:xfrm>
            <a:off x="4964325" y="1721475"/>
            <a:ext cx="1062000" cy="10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FF"/>
                </a:solidFill>
                <a:latin typeface="Anton"/>
                <a:ea typeface="Anton"/>
                <a:cs typeface="Anton"/>
                <a:sym typeface="Anton"/>
              </a:rPr>
              <a:t>02</a:t>
            </a:r>
            <a:endParaRPr sz="4500">
              <a:solidFill>
                <a:srgbClr val="FFFFFF"/>
              </a:solidFill>
              <a:latin typeface="Anton"/>
              <a:ea typeface="Anton"/>
              <a:cs typeface="Anton"/>
              <a:sym typeface="Anto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 name="Shape 2041"/>
        <p:cNvGrpSpPr/>
        <p:nvPr/>
      </p:nvGrpSpPr>
      <p:grpSpPr>
        <a:xfrm>
          <a:off x="0" y="0"/>
          <a:ext cx="0" cy="0"/>
          <a:chOff x="0" y="0"/>
          <a:chExt cx="0" cy="0"/>
        </a:xfrm>
      </p:grpSpPr>
      <p:sp>
        <p:nvSpPr>
          <p:cNvPr id="2042" name="Google Shape;2042;p59"/>
          <p:cNvSpPr txBox="1"/>
          <p:nvPr>
            <p:ph type="title"/>
          </p:nvPr>
        </p:nvSpPr>
        <p:spPr>
          <a:xfrm>
            <a:off x="1368250" y="1854975"/>
            <a:ext cx="6407400" cy="135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70,000,00</a:t>
            </a:r>
            <a:endParaRPr/>
          </a:p>
        </p:txBody>
      </p:sp>
      <p:sp>
        <p:nvSpPr>
          <p:cNvPr id="2043" name="Google Shape;2043;p59"/>
          <p:cNvSpPr txBox="1"/>
          <p:nvPr>
            <p:ph idx="1" type="body"/>
          </p:nvPr>
        </p:nvSpPr>
        <p:spPr>
          <a:xfrm>
            <a:off x="1869700" y="3212475"/>
            <a:ext cx="5404500" cy="47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7" name="Shape 2047"/>
        <p:cNvGrpSpPr/>
        <p:nvPr/>
      </p:nvGrpSpPr>
      <p:grpSpPr>
        <a:xfrm>
          <a:off x="0" y="0"/>
          <a:ext cx="0" cy="0"/>
          <a:chOff x="0" y="0"/>
          <a:chExt cx="0" cy="0"/>
        </a:xfrm>
      </p:grpSpPr>
      <p:sp>
        <p:nvSpPr>
          <p:cNvPr id="2048" name="Google Shape;2048;p60"/>
          <p:cNvSpPr txBox="1"/>
          <p:nvPr>
            <p:ph type="title"/>
          </p:nvPr>
        </p:nvSpPr>
        <p:spPr>
          <a:xfrm flipH="1">
            <a:off x="1154875" y="482350"/>
            <a:ext cx="22299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Mock</a:t>
            </a:r>
            <a:r>
              <a:rPr lang="en"/>
              <a:t>u</a:t>
            </a:r>
            <a:r>
              <a:rPr lang="en"/>
              <a:t>p</a:t>
            </a:r>
            <a:endParaRPr/>
          </a:p>
        </p:txBody>
      </p:sp>
      <p:sp>
        <p:nvSpPr>
          <p:cNvPr id="2049" name="Google Shape;2049;p60"/>
          <p:cNvSpPr txBox="1"/>
          <p:nvPr>
            <p:ph idx="1" type="subTitle"/>
          </p:nvPr>
        </p:nvSpPr>
        <p:spPr>
          <a:xfrm flipH="1">
            <a:off x="1154925" y="1102950"/>
            <a:ext cx="2455500" cy="65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change the image of the mockup with you own multimedia content</a:t>
            </a:r>
            <a:endParaRPr/>
          </a:p>
        </p:txBody>
      </p:sp>
      <p:grpSp>
        <p:nvGrpSpPr>
          <p:cNvPr id="2050" name="Google Shape;2050;p60"/>
          <p:cNvGrpSpPr/>
          <p:nvPr/>
        </p:nvGrpSpPr>
        <p:grpSpPr>
          <a:xfrm>
            <a:off x="4562775" y="1185225"/>
            <a:ext cx="3331622" cy="2773060"/>
            <a:chOff x="649131" y="238137"/>
            <a:chExt cx="6249525" cy="5201763"/>
          </a:xfrm>
        </p:grpSpPr>
        <p:sp>
          <p:nvSpPr>
            <p:cNvPr id="2051" name="Google Shape;2051;p60"/>
            <p:cNvSpPr/>
            <p:nvPr/>
          </p:nvSpPr>
          <p:spPr>
            <a:xfrm>
              <a:off x="2850275" y="4488975"/>
              <a:ext cx="1849000" cy="810050"/>
            </a:xfrm>
            <a:custGeom>
              <a:rect b="b" l="l" r="r" t="t"/>
              <a:pathLst>
                <a:path extrusionOk="0" h="32402" w="73960">
                  <a:moveTo>
                    <a:pt x="7960" y="1"/>
                  </a:moveTo>
                  <a:cubicBezTo>
                    <a:pt x="5284" y="10848"/>
                    <a:pt x="2607" y="21625"/>
                    <a:pt x="1" y="32402"/>
                  </a:cubicBezTo>
                  <a:lnTo>
                    <a:pt x="73960" y="32402"/>
                  </a:lnTo>
                  <a:lnTo>
                    <a:pt x="66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0"/>
            <p:cNvSpPr/>
            <p:nvPr/>
          </p:nvSpPr>
          <p:spPr>
            <a:xfrm>
              <a:off x="2638975" y="5284925"/>
              <a:ext cx="2269850" cy="154975"/>
            </a:xfrm>
            <a:custGeom>
              <a:rect b="b" l="l" r="r" t="t"/>
              <a:pathLst>
                <a:path extrusionOk="0" h="6199" w="90794">
                  <a:moveTo>
                    <a:pt x="3875" y="0"/>
                  </a:moveTo>
                  <a:cubicBezTo>
                    <a:pt x="1761" y="0"/>
                    <a:pt x="1" y="2043"/>
                    <a:pt x="1" y="4508"/>
                  </a:cubicBezTo>
                  <a:lnTo>
                    <a:pt x="1" y="6199"/>
                  </a:lnTo>
                  <a:lnTo>
                    <a:pt x="90794" y="6199"/>
                  </a:lnTo>
                  <a:lnTo>
                    <a:pt x="90794" y="4508"/>
                  </a:lnTo>
                  <a:cubicBezTo>
                    <a:pt x="90794" y="2043"/>
                    <a:pt x="89103" y="0"/>
                    <a:pt x="86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0"/>
            <p:cNvSpPr/>
            <p:nvPr/>
          </p:nvSpPr>
          <p:spPr>
            <a:xfrm>
              <a:off x="649131" y="238137"/>
              <a:ext cx="6249525" cy="4250923"/>
            </a:xfrm>
            <a:custGeom>
              <a:rect b="b" l="l" r="r" t="t"/>
              <a:pathLst>
                <a:path extrusionOk="0" h="157427" w="249981">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0"/>
            <p:cNvSpPr/>
            <p:nvPr/>
          </p:nvSpPr>
          <p:spPr>
            <a:xfrm>
              <a:off x="904475" y="481125"/>
              <a:ext cx="5738850" cy="3435575"/>
            </a:xfrm>
            <a:custGeom>
              <a:rect b="b" l="l" r="r" t="t"/>
              <a:pathLst>
                <a:path extrusionOk="0" h="137423" w="229554">
                  <a:moveTo>
                    <a:pt x="0" y="0"/>
                  </a:moveTo>
                  <a:lnTo>
                    <a:pt x="0" y="137423"/>
                  </a:lnTo>
                  <a:lnTo>
                    <a:pt x="229554" y="137423"/>
                  </a:lnTo>
                  <a:lnTo>
                    <a:pt x="2295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55" name="Google Shape;2055;p60"/>
          <p:cNvPicPr preferRelativeResize="0"/>
          <p:nvPr/>
        </p:nvPicPr>
        <p:blipFill rotWithShape="1">
          <a:blip r:embed="rId3">
            <a:alphaModFix/>
          </a:blip>
          <a:srcRect b="50223" l="0" r="0" t="28424"/>
          <a:stretch/>
        </p:blipFill>
        <p:spPr>
          <a:xfrm>
            <a:off x="4698925" y="1311275"/>
            <a:ext cx="3059400" cy="1833600"/>
          </a:xfrm>
          <a:prstGeom prst="rect">
            <a:avLst/>
          </a:prstGeom>
          <a:noFill/>
          <a:ln>
            <a:noFill/>
          </a:ln>
        </p:spPr>
      </p:pic>
      <p:sp>
        <p:nvSpPr>
          <p:cNvPr id="2056" name="Google Shape;2056;p60"/>
          <p:cNvSpPr txBox="1"/>
          <p:nvPr/>
        </p:nvSpPr>
        <p:spPr>
          <a:xfrm>
            <a:off x="4188625" y="4323350"/>
            <a:ext cx="4080000" cy="28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Insert your multimedia content here</a:t>
            </a:r>
            <a:endParaRPr>
              <a:solidFill>
                <a:schemeClr val="dk1"/>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 name="Shape 2060"/>
        <p:cNvGrpSpPr/>
        <p:nvPr/>
      </p:nvGrpSpPr>
      <p:grpSpPr>
        <a:xfrm>
          <a:off x="0" y="0"/>
          <a:ext cx="0" cy="0"/>
          <a:chOff x="0" y="0"/>
          <a:chExt cx="0" cy="0"/>
        </a:xfrm>
      </p:grpSpPr>
      <p:sp>
        <p:nvSpPr>
          <p:cNvPr id="2061" name="Google Shape;2061;p61"/>
          <p:cNvSpPr txBox="1"/>
          <p:nvPr>
            <p:ph type="title"/>
          </p:nvPr>
        </p:nvSpPr>
        <p:spPr>
          <a:xfrm>
            <a:off x="540000" y="445025"/>
            <a:ext cx="4304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Advertising</a:t>
            </a:r>
            <a:r>
              <a:rPr lang="en"/>
              <a:t> and Promotion</a:t>
            </a:r>
            <a:endParaRPr/>
          </a:p>
        </p:txBody>
      </p:sp>
      <p:sp>
        <p:nvSpPr>
          <p:cNvPr id="2062" name="Google Shape;2062;p61"/>
          <p:cNvSpPr txBox="1"/>
          <p:nvPr>
            <p:ph idx="1" type="subTitle"/>
          </p:nvPr>
        </p:nvSpPr>
        <p:spPr>
          <a:xfrm>
            <a:off x="3637672" y="31309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a:t>
            </a:r>
            <a:endParaRPr/>
          </a:p>
        </p:txBody>
      </p:sp>
      <p:sp>
        <p:nvSpPr>
          <p:cNvPr id="2063" name="Google Shape;2063;p61"/>
          <p:cNvSpPr txBox="1"/>
          <p:nvPr>
            <p:ph idx="2" type="subTitle"/>
          </p:nvPr>
        </p:nvSpPr>
        <p:spPr>
          <a:xfrm>
            <a:off x="3498172" y="3487900"/>
            <a:ext cx="2147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064" name="Google Shape;2064;p61"/>
          <p:cNvSpPr txBox="1"/>
          <p:nvPr>
            <p:ph idx="3" type="subTitle"/>
          </p:nvPr>
        </p:nvSpPr>
        <p:spPr>
          <a:xfrm>
            <a:off x="802350" y="31309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Advertising</a:t>
            </a:r>
            <a:endParaRPr/>
          </a:p>
        </p:txBody>
      </p:sp>
      <p:sp>
        <p:nvSpPr>
          <p:cNvPr id="2065" name="Google Shape;2065;p61"/>
          <p:cNvSpPr txBox="1"/>
          <p:nvPr>
            <p:ph idx="4" type="subTitle"/>
          </p:nvPr>
        </p:nvSpPr>
        <p:spPr>
          <a:xfrm>
            <a:off x="662850" y="3487925"/>
            <a:ext cx="2147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Mercury is the closest</a:t>
            </a:r>
            <a:endParaRPr>
              <a:solidFill>
                <a:srgbClr val="FFFFFF"/>
              </a:solidFill>
            </a:endParaRPr>
          </a:p>
          <a:p>
            <a:pPr indent="0" lvl="0" marL="0" rtl="0" algn="ctr">
              <a:spcBef>
                <a:spcPts val="0"/>
              </a:spcBef>
              <a:spcAft>
                <a:spcPts val="0"/>
              </a:spcAft>
              <a:buNone/>
            </a:pPr>
            <a:r>
              <a:rPr lang="en">
                <a:solidFill>
                  <a:srgbClr val="FFFFFF"/>
                </a:solidFill>
              </a:rPr>
              <a:t>planet to the Sun</a:t>
            </a:r>
            <a:endParaRPr>
              <a:solidFill>
                <a:srgbClr val="FFFFFF"/>
              </a:solidFill>
            </a:endParaRPr>
          </a:p>
        </p:txBody>
      </p:sp>
      <p:sp>
        <p:nvSpPr>
          <p:cNvPr id="2066" name="Google Shape;2066;p61"/>
          <p:cNvSpPr txBox="1"/>
          <p:nvPr>
            <p:ph idx="5" type="subTitle"/>
          </p:nvPr>
        </p:nvSpPr>
        <p:spPr>
          <a:xfrm>
            <a:off x="6460350" y="31309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Online</a:t>
            </a:r>
            <a:endParaRPr/>
          </a:p>
        </p:txBody>
      </p:sp>
      <p:sp>
        <p:nvSpPr>
          <p:cNvPr id="2067" name="Google Shape;2067;p61"/>
          <p:cNvSpPr txBox="1"/>
          <p:nvPr>
            <p:ph idx="6" type="subTitle"/>
          </p:nvPr>
        </p:nvSpPr>
        <p:spPr>
          <a:xfrm>
            <a:off x="6320850" y="3487900"/>
            <a:ext cx="2147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grpSp>
        <p:nvGrpSpPr>
          <p:cNvPr id="2068" name="Google Shape;2068;p61"/>
          <p:cNvGrpSpPr/>
          <p:nvPr/>
        </p:nvGrpSpPr>
        <p:grpSpPr>
          <a:xfrm>
            <a:off x="7114344" y="2377562"/>
            <a:ext cx="560512" cy="559033"/>
            <a:chOff x="-2670575" y="3956600"/>
            <a:chExt cx="293800" cy="293025"/>
          </a:xfrm>
        </p:grpSpPr>
        <p:sp>
          <p:nvSpPr>
            <p:cNvPr id="2069" name="Google Shape;2069;p6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61"/>
          <p:cNvGrpSpPr/>
          <p:nvPr/>
        </p:nvGrpSpPr>
        <p:grpSpPr>
          <a:xfrm flipH="1">
            <a:off x="1474052" y="2396510"/>
            <a:ext cx="525300" cy="521054"/>
            <a:chOff x="-2310650" y="3958175"/>
            <a:chExt cx="293825" cy="291450"/>
          </a:xfrm>
        </p:grpSpPr>
        <p:sp>
          <p:nvSpPr>
            <p:cNvPr id="2074" name="Google Shape;2074;p6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61"/>
          <p:cNvGrpSpPr/>
          <p:nvPr/>
        </p:nvGrpSpPr>
        <p:grpSpPr>
          <a:xfrm>
            <a:off x="4284290" y="2371109"/>
            <a:ext cx="575060" cy="571912"/>
            <a:chOff x="-5971525" y="3273750"/>
            <a:chExt cx="292250" cy="290650"/>
          </a:xfrm>
        </p:grpSpPr>
        <p:sp>
          <p:nvSpPr>
            <p:cNvPr id="2077" name="Google Shape;2077;p6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2" name="Shape 2082"/>
        <p:cNvGrpSpPr/>
        <p:nvPr/>
      </p:nvGrpSpPr>
      <p:grpSpPr>
        <a:xfrm>
          <a:off x="0" y="0"/>
          <a:ext cx="0" cy="0"/>
          <a:chOff x="0" y="0"/>
          <a:chExt cx="0" cy="0"/>
        </a:xfrm>
      </p:grpSpPr>
      <p:sp>
        <p:nvSpPr>
          <p:cNvPr id="2083" name="Google Shape;2083;p62"/>
          <p:cNvSpPr txBox="1"/>
          <p:nvPr>
            <p:ph type="title"/>
          </p:nvPr>
        </p:nvSpPr>
        <p:spPr>
          <a:xfrm>
            <a:off x="2274000" y="2401738"/>
            <a:ext cx="4596000" cy="60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2084" name="Google Shape;2084;p62"/>
          <p:cNvSpPr txBox="1"/>
          <p:nvPr>
            <p:ph idx="2" type="title"/>
          </p:nvPr>
        </p:nvSpPr>
        <p:spPr>
          <a:xfrm>
            <a:off x="3963250" y="163932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085" name="Google Shape;2085;p62"/>
          <p:cNvSpPr txBox="1"/>
          <p:nvPr>
            <p:ph idx="1" type="subTitle"/>
          </p:nvPr>
        </p:nvSpPr>
        <p:spPr>
          <a:xfrm>
            <a:off x="2653675" y="289546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9" name="Shape 2089"/>
        <p:cNvGrpSpPr/>
        <p:nvPr/>
      </p:nvGrpSpPr>
      <p:grpSpPr>
        <a:xfrm>
          <a:off x="0" y="0"/>
          <a:ext cx="0" cy="0"/>
          <a:chOff x="0" y="0"/>
          <a:chExt cx="0" cy="0"/>
        </a:xfrm>
      </p:grpSpPr>
      <p:sp>
        <p:nvSpPr>
          <p:cNvPr id="2090" name="Google Shape;2090;p63"/>
          <p:cNvSpPr txBox="1"/>
          <p:nvPr>
            <p:ph type="title"/>
          </p:nvPr>
        </p:nvSpPr>
        <p:spPr>
          <a:xfrm>
            <a:off x="540000" y="445025"/>
            <a:ext cx="214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091" name="Google Shape;2091;p63"/>
          <p:cNvSpPr txBox="1"/>
          <p:nvPr>
            <p:ph idx="1" type="subTitle"/>
          </p:nvPr>
        </p:nvSpPr>
        <p:spPr>
          <a:xfrm>
            <a:off x="5291750" y="343042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John James</a:t>
            </a:r>
            <a:endParaRPr/>
          </a:p>
        </p:txBody>
      </p:sp>
      <p:sp>
        <p:nvSpPr>
          <p:cNvPr id="2092" name="Google Shape;2092;p63"/>
          <p:cNvSpPr txBox="1"/>
          <p:nvPr>
            <p:ph idx="2" type="subTitle"/>
          </p:nvPr>
        </p:nvSpPr>
        <p:spPr>
          <a:xfrm>
            <a:off x="5152195" y="3787425"/>
            <a:ext cx="2147700" cy="7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2093" name="Google Shape;2093;p63"/>
          <p:cNvSpPr txBox="1"/>
          <p:nvPr>
            <p:ph idx="3" type="subTitle"/>
          </p:nvPr>
        </p:nvSpPr>
        <p:spPr>
          <a:xfrm>
            <a:off x="2456400" y="343042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Jenna Doe</a:t>
            </a:r>
            <a:endParaRPr/>
          </a:p>
        </p:txBody>
      </p:sp>
      <p:sp>
        <p:nvSpPr>
          <p:cNvPr id="2094" name="Google Shape;2094;p63"/>
          <p:cNvSpPr txBox="1"/>
          <p:nvPr>
            <p:ph idx="4" type="subTitle"/>
          </p:nvPr>
        </p:nvSpPr>
        <p:spPr>
          <a:xfrm>
            <a:off x="2316900" y="3787457"/>
            <a:ext cx="2147700" cy="7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pic>
        <p:nvPicPr>
          <p:cNvPr id="2095" name="Google Shape;2095;p63"/>
          <p:cNvPicPr preferRelativeResize="0"/>
          <p:nvPr/>
        </p:nvPicPr>
        <p:blipFill rotWithShape="1">
          <a:blip r:embed="rId3">
            <a:alphaModFix/>
          </a:blip>
          <a:srcRect b="28588" l="45742" r="7548" t="944"/>
          <a:stretch/>
        </p:blipFill>
        <p:spPr>
          <a:xfrm>
            <a:off x="2273700" y="1144375"/>
            <a:ext cx="2234100" cy="2159400"/>
          </a:xfrm>
          <a:prstGeom prst="ellipse">
            <a:avLst/>
          </a:prstGeom>
          <a:noFill/>
          <a:ln>
            <a:noFill/>
          </a:ln>
        </p:spPr>
      </p:pic>
      <p:pic>
        <p:nvPicPr>
          <p:cNvPr id="2096" name="Google Shape;2096;p63"/>
          <p:cNvPicPr preferRelativeResize="0"/>
          <p:nvPr/>
        </p:nvPicPr>
        <p:blipFill rotWithShape="1">
          <a:blip r:embed="rId4">
            <a:alphaModFix/>
          </a:blip>
          <a:srcRect b="1672" l="0" r="0" t="1672"/>
          <a:stretch/>
        </p:blipFill>
        <p:spPr>
          <a:xfrm>
            <a:off x="5109050" y="1144375"/>
            <a:ext cx="2234100" cy="2159400"/>
          </a:xfrm>
          <a:prstGeom prst="ellipse">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cxnSp>
        <p:nvCxnSpPr>
          <p:cNvPr id="2101" name="Google Shape;2101;p64"/>
          <p:cNvCxnSpPr>
            <a:stCxn id="2102" idx="2"/>
            <a:endCxn id="2103" idx="0"/>
          </p:cNvCxnSpPr>
          <p:nvPr/>
        </p:nvCxnSpPr>
        <p:spPr>
          <a:xfrm>
            <a:off x="4572025" y="1763150"/>
            <a:ext cx="0" cy="1751100"/>
          </a:xfrm>
          <a:prstGeom prst="straightConnector1">
            <a:avLst/>
          </a:prstGeom>
          <a:noFill/>
          <a:ln cap="flat" cmpd="sng" w="76200">
            <a:solidFill>
              <a:schemeClr val="accent3"/>
            </a:solidFill>
            <a:prstDash val="solid"/>
            <a:round/>
            <a:headEnd len="med" w="med" type="none"/>
            <a:tailEnd len="med" w="med" type="none"/>
          </a:ln>
        </p:spPr>
      </p:cxnSp>
      <p:cxnSp>
        <p:nvCxnSpPr>
          <p:cNvPr id="2104" name="Google Shape;2104;p64"/>
          <p:cNvCxnSpPr>
            <a:stCxn id="2102" idx="3"/>
            <a:endCxn id="2105" idx="0"/>
          </p:cNvCxnSpPr>
          <p:nvPr/>
        </p:nvCxnSpPr>
        <p:spPr>
          <a:xfrm>
            <a:off x="5455375" y="1455650"/>
            <a:ext cx="1854300" cy="2630400"/>
          </a:xfrm>
          <a:prstGeom prst="bentConnector2">
            <a:avLst/>
          </a:prstGeom>
          <a:noFill/>
          <a:ln cap="flat" cmpd="sng" w="76200">
            <a:solidFill>
              <a:schemeClr val="accent3"/>
            </a:solidFill>
            <a:prstDash val="solid"/>
            <a:round/>
            <a:headEnd len="med" w="med" type="none"/>
            <a:tailEnd len="med" w="med" type="none"/>
          </a:ln>
        </p:spPr>
      </p:cxnSp>
      <p:cxnSp>
        <p:nvCxnSpPr>
          <p:cNvPr id="2106" name="Google Shape;2106;p64"/>
          <p:cNvCxnSpPr>
            <a:stCxn id="2102" idx="1"/>
            <a:endCxn id="2107" idx="0"/>
          </p:cNvCxnSpPr>
          <p:nvPr/>
        </p:nvCxnSpPr>
        <p:spPr>
          <a:xfrm flipH="1">
            <a:off x="1834375" y="1455650"/>
            <a:ext cx="1854300" cy="2630400"/>
          </a:xfrm>
          <a:prstGeom prst="bentConnector2">
            <a:avLst/>
          </a:prstGeom>
          <a:noFill/>
          <a:ln cap="flat" cmpd="sng" w="76200">
            <a:solidFill>
              <a:schemeClr val="accent3"/>
            </a:solidFill>
            <a:prstDash val="solid"/>
            <a:round/>
            <a:headEnd len="med" w="med" type="none"/>
            <a:tailEnd len="med" w="med" type="none"/>
          </a:ln>
        </p:spPr>
      </p:cxnSp>
      <p:sp>
        <p:nvSpPr>
          <p:cNvPr id="2108" name="Google Shape;2108;p64"/>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a:t>
            </a:r>
            <a:r>
              <a:rPr lang="en"/>
              <a:t> Chart</a:t>
            </a:r>
            <a:endParaRPr/>
          </a:p>
        </p:txBody>
      </p:sp>
      <p:sp>
        <p:nvSpPr>
          <p:cNvPr id="2109" name="Google Shape;2109;p64"/>
          <p:cNvSpPr/>
          <p:nvPr/>
        </p:nvSpPr>
        <p:spPr>
          <a:xfrm>
            <a:off x="6789426" y="2031661"/>
            <a:ext cx="1040400" cy="1040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4"/>
          <p:cNvSpPr/>
          <p:nvPr/>
        </p:nvSpPr>
        <p:spPr>
          <a:xfrm>
            <a:off x="4062201" y="2031661"/>
            <a:ext cx="1040400" cy="1040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4"/>
          <p:cNvSpPr/>
          <p:nvPr/>
        </p:nvSpPr>
        <p:spPr>
          <a:xfrm>
            <a:off x="1314176" y="2031661"/>
            <a:ext cx="1040400" cy="10404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4"/>
          <p:cNvSpPr/>
          <p:nvPr/>
        </p:nvSpPr>
        <p:spPr>
          <a:xfrm>
            <a:off x="3688675" y="1148150"/>
            <a:ext cx="1766700" cy="6150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nton"/>
                <a:ea typeface="Anton"/>
                <a:cs typeface="Anton"/>
                <a:sym typeface="Anton"/>
              </a:rPr>
              <a:t>CEO</a:t>
            </a:r>
            <a:endParaRPr sz="2000">
              <a:solidFill>
                <a:schemeClr val="dk1"/>
              </a:solidFill>
              <a:latin typeface="Anton"/>
              <a:ea typeface="Anton"/>
              <a:cs typeface="Anton"/>
              <a:sym typeface="Anton"/>
            </a:endParaRPr>
          </a:p>
        </p:txBody>
      </p:sp>
      <p:sp>
        <p:nvSpPr>
          <p:cNvPr id="2112" name="Google Shape;2112;p64"/>
          <p:cNvSpPr/>
          <p:nvPr/>
        </p:nvSpPr>
        <p:spPr>
          <a:xfrm>
            <a:off x="3572600" y="3400300"/>
            <a:ext cx="1998900" cy="12033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Open Sans"/>
              <a:ea typeface="Open Sans"/>
              <a:cs typeface="Open Sans"/>
              <a:sym typeface="Open Sans"/>
            </a:endParaRPr>
          </a:p>
        </p:txBody>
      </p:sp>
      <p:sp>
        <p:nvSpPr>
          <p:cNvPr id="2113" name="Google Shape;2113;p64"/>
          <p:cNvSpPr/>
          <p:nvPr/>
        </p:nvSpPr>
        <p:spPr>
          <a:xfrm>
            <a:off x="834850" y="3400300"/>
            <a:ext cx="1998900" cy="12033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Open Sans"/>
              <a:ea typeface="Open Sans"/>
              <a:cs typeface="Open Sans"/>
              <a:sym typeface="Open Sans"/>
            </a:endParaRPr>
          </a:p>
        </p:txBody>
      </p:sp>
      <p:sp>
        <p:nvSpPr>
          <p:cNvPr id="2114" name="Google Shape;2114;p64"/>
          <p:cNvSpPr/>
          <p:nvPr/>
        </p:nvSpPr>
        <p:spPr>
          <a:xfrm>
            <a:off x="6310175" y="3400300"/>
            <a:ext cx="1998900" cy="12033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Open Sans"/>
              <a:ea typeface="Open Sans"/>
              <a:cs typeface="Open Sans"/>
              <a:sym typeface="Open Sans"/>
            </a:endParaRPr>
          </a:p>
        </p:txBody>
      </p:sp>
      <p:grpSp>
        <p:nvGrpSpPr>
          <p:cNvPr id="2115" name="Google Shape;2115;p64"/>
          <p:cNvGrpSpPr/>
          <p:nvPr/>
        </p:nvGrpSpPr>
        <p:grpSpPr>
          <a:xfrm>
            <a:off x="7088818" y="2331646"/>
            <a:ext cx="441597" cy="440404"/>
            <a:chOff x="2768750" y="3227275"/>
            <a:chExt cx="296175" cy="295375"/>
          </a:xfrm>
        </p:grpSpPr>
        <p:sp>
          <p:nvSpPr>
            <p:cNvPr id="2116" name="Google Shape;2116;p6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17" name="Google Shape;2117;p6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18" name="Google Shape;2118;p6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19" name="Google Shape;2119;p6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0" name="Google Shape;2120;p6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1" name="Google Shape;2121;p6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2" name="Google Shape;2122;p6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3" name="Google Shape;2123;p6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124" name="Google Shape;2124;p64"/>
          <p:cNvGrpSpPr/>
          <p:nvPr/>
        </p:nvGrpSpPr>
        <p:grpSpPr>
          <a:xfrm>
            <a:off x="1608780" y="2351612"/>
            <a:ext cx="446443" cy="440291"/>
            <a:chOff x="2034675" y="3617925"/>
            <a:chExt cx="299325" cy="295200"/>
          </a:xfrm>
        </p:grpSpPr>
        <p:sp>
          <p:nvSpPr>
            <p:cNvPr id="2125" name="Google Shape;2125;p6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6" name="Google Shape;2126;p6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7" name="Google Shape;2127;p6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8" name="Google Shape;2128;p6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29" name="Google Shape;2129;p6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130" name="Google Shape;2130;p64"/>
          <p:cNvGrpSpPr/>
          <p:nvPr/>
        </p:nvGrpSpPr>
        <p:grpSpPr>
          <a:xfrm>
            <a:off x="4354556" y="2334984"/>
            <a:ext cx="434933" cy="433758"/>
            <a:chOff x="2037825" y="3981825"/>
            <a:chExt cx="296175" cy="295375"/>
          </a:xfrm>
        </p:grpSpPr>
        <p:sp>
          <p:nvSpPr>
            <p:cNvPr id="2131" name="Google Shape;2131;p6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32" name="Google Shape;2132;p6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33" name="Google Shape;2133;p6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134" name="Google Shape;2134;p64"/>
          <p:cNvSpPr txBox="1"/>
          <p:nvPr/>
        </p:nvSpPr>
        <p:spPr>
          <a:xfrm>
            <a:off x="3825375" y="3871150"/>
            <a:ext cx="14934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Open Sans"/>
                <a:ea typeface="Open Sans"/>
                <a:cs typeface="Open Sans"/>
                <a:sym typeface="Open Sans"/>
              </a:rPr>
              <a:t>Venus h</a:t>
            </a:r>
            <a:r>
              <a:rPr lang="en">
                <a:solidFill>
                  <a:srgbClr val="FFFFFF"/>
                </a:solidFill>
                <a:latin typeface="Open Sans"/>
                <a:ea typeface="Open Sans"/>
                <a:cs typeface="Open Sans"/>
                <a:sym typeface="Open Sans"/>
              </a:rPr>
              <a:t>as a  beautiful name</a:t>
            </a:r>
            <a:endParaRPr>
              <a:solidFill>
                <a:srgbClr val="FFFFFF"/>
              </a:solidFill>
              <a:latin typeface="Open Sans"/>
              <a:ea typeface="Open Sans"/>
              <a:cs typeface="Open Sans"/>
              <a:sym typeface="Open Sans"/>
            </a:endParaRPr>
          </a:p>
        </p:txBody>
      </p:sp>
      <p:sp>
        <p:nvSpPr>
          <p:cNvPr id="2135" name="Google Shape;2135;p64"/>
          <p:cNvSpPr txBox="1"/>
          <p:nvPr/>
        </p:nvSpPr>
        <p:spPr>
          <a:xfrm>
            <a:off x="897644" y="3514138"/>
            <a:ext cx="1868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Mercury</a:t>
            </a:r>
            <a:endParaRPr sz="1800">
              <a:solidFill>
                <a:srgbClr val="240749"/>
              </a:solidFill>
              <a:latin typeface="Anton"/>
              <a:ea typeface="Anton"/>
              <a:cs typeface="Anton"/>
              <a:sym typeface="Anton"/>
            </a:endParaRPr>
          </a:p>
        </p:txBody>
      </p:sp>
      <p:sp>
        <p:nvSpPr>
          <p:cNvPr id="2103" name="Google Shape;2103;p64"/>
          <p:cNvSpPr txBox="1"/>
          <p:nvPr/>
        </p:nvSpPr>
        <p:spPr>
          <a:xfrm>
            <a:off x="3637669" y="3514138"/>
            <a:ext cx="1868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Venus</a:t>
            </a:r>
            <a:endParaRPr sz="1800">
              <a:solidFill>
                <a:srgbClr val="240749"/>
              </a:solidFill>
              <a:latin typeface="Anton"/>
              <a:ea typeface="Anton"/>
              <a:cs typeface="Anton"/>
              <a:sym typeface="Anton"/>
            </a:endParaRPr>
          </a:p>
        </p:txBody>
      </p:sp>
      <p:sp>
        <p:nvSpPr>
          <p:cNvPr id="2136" name="Google Shape;2136;p64"/>
          <p:cNvSpPr txBox="1"/>
          <p:nvPr/>
        </p:nvSpPr>
        <p:spPr>
          <a:xfrm>
            <a:off x="1082823" y="3871175"/>
            <a:ext cx="14982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137" name="Google Shape;2137;p64"/>
          <p:cNvSpPr txBox="1"/>
          <p:nvPr/>
        </p:nvSpPr>
        <p:spPr>
          <a:xfrm>
            <a:off x="6375269" y="3514138"/>
            <a:ext cx="18687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Mars</a:t>
            </a:r>
            <a:endParaRPr sz="1800">
              <a:solidFill>
                <a:srgbClr val="240749"/>
              </a:solidFill>
              <a:latin typeface="Anton"/>
              <a:ea typeface="Anton"/>
              <a:cs typeface="Anton"/>
              <a:sym typeface="Anton"/>
            </a:endParaRPr>
          </a:p>
        </p:txBody>
      </p:sp>
      <p:sp>
        <p:nvSpPr>
          <p:cNvPr id="2138" name="Google Shape;2138;p64"/>
          <p:cNvSpPr txBox="1"/>
          <p:nvPr/>
        </p:nvSpPr>
        <p:spPr>
          <a:xfrm>
            <a:off x="6562925" y="3871150"/>
            <a:ext cx="14934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Open Sans"/>
                <a:ea typeface="Open Sans"/>
                <a:cs typeface="Open Sans"/>
                <a:sym typeface="Open Sans"/>
              </a:rPr>
              <a:t>Mars is a very cold place</a:t>
            </a:r>
            <a:endParaRPr>
              <a:solidFill>
                <a:srgbClr val="FFFFFF"/>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96" name="Shape 1496"/>
        <p:cNvGrpSpPr/>
        <p:nvPr/>
      </p:nvGrpSpPr>
      <p:grpSpPr>
        <a:xfrm>
          <a:off x="0" y="0"/>
          <a:ext cx="0" cy="0"/>
          <a:chOff x="0" y="0"/>
          <a:chExt cx="0" cy="0"/>
        </a:xfrm>
      </p:grpSpPr>
      <p:sp>
        <p:nvSpPr>
          <p:cNvPr id="1497" name="Google Shape;1497;p38"/>
          <p:cNvSpPr txBox="1"/>
          <p:nvPr>
            <p:ph type="title"/>
          </p:nvPr>
        </p:nvSpPr>
        <p:spPr>
          <a:xfrm>
            <a:off x="540000" y="445025"/>
            <a:ext cx="324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498" name="Google Shape;1498;p38"/>
          <p:cNvSpPr txBox="1"/>
          <p:nvPr>
            <p:ph idx="1" type="subTitle"/>
          </p:nvPr>
        </p:nvSpPr>
        <p:spPr>
          <a:xfrm>
            <a:off x="3637767" y="1808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Market Analysis and Competition</a:t>
            </a:r>
            <a:endParaRPr/>
          </a:p>
        </p:txBody>
      </p:sp>
      <p:sp>
        <p:nvSpPr>
          <p:cNvPr id="1499" name="Google Shape;1499;p38"/>
          <p:cNvSpPr txBox="1"/>
          <p:nvPr>
            <p:ph idx="2" type="subTitle"/>
          </p:nvPr>
        </p:nvSpPr>
        <p:spPr>
          <a:xfrm>
            <a:off x="3394113" y="247533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0" name="Google Shape;1500;p38"/>
          <p:cNvSpPr txBox="1"/>
          <p:nvPr>
            <p:ph idx="3" type="subTitle"/>
          </p:nvPr>
        </p:nvSpPr>
        <p:spPr>
          <a:xfrm>
            <a:off x="772750" y="1808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Business Overview</a:t>
            </a:r>
            <a:endParaRPr/>
          </a:p>
        </p:txBody>
      </p:sp>
      <p:sp>
        <p:nvSpPr>
          <p:cNvPr id="1501" name="Google Shape;1501;p38"/>
          <p:cNvSpPr txBox="1"/>
          <p:nvPr>
            <p:ph idx="4" type="subTitle"/>
          </p:nvPr>
        </p:nvSpPr>
        <p:spPr>
          <a:xfrm>
            <a:off x="529238" y="247533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2" name="Google Shape;1502;p38"/>
          <p:cNvSpPr txBox="1"/>
          <p:nvPr>
            <p:ph idx="13" type="subTitle"/>
          </p:nvPr>
        </p:nvSpPr>
        <p:spPr>
          <a:xfrm>
            <a:off x="3637762" y="37296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Operating Plan</a:t>
            </a:r>
            <a:endParaRPr/>
          </a:p>
        </p:txBody>
      </p:sp>
      <p:sp>
        <p:nvSpPr>
          <p:cNvPr id="1503" name="Google Shape;1503;p38"/>
          <p:cNvSpPr txBox="1"/>
          <p:nvPr>
            <p:ph idx="14" type="subTitle"/>
          </p:nvPr>
        </p:nvSpPr>
        <p:spPr>
          <a:xfrm>
            <a:off x="3394113" y="411308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4" name="Google Shape;1504;p38"/>
          <p:cNvSpPr txBox="1"/>
          <p:nvPr>
            <p:ph idx="15" type="subTitle"/>
          </p:nvPr>
        </p:nvSpPr>
        <p:spPr>
          <a:xfrm>
            <a:off x="772725" y="37296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Management Plan</a:t>
            </a:r>
            <a:endParaRPr/>
          </a:p>
        </p:txBody>
      </p:sp>
      <p:sp>
        <p:nvSpPr>
          <p:cNvPr id="1505" name="Google Shape;1505;p38"/>
          <p:cNvSpPr txBox="1"/>
          <p:nvPr>
            <p:ph idx="16" type="subTitle"/>
          </p:nvPr>
        </p:nvSpPr>
        <p:spPr>
          <a:xfrm>
            <a:off x="529238" y="411308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6" name="Google Shape;1506;p38"/>
          <p:cNvSpPr txBox="1"/>
          <p:nvPr>
            <p:ph idx="5" type="subTitle"/>
          </p:nvPr>
        </p:nvSpPr>
        <p:spPr>
          <a:xfrm>
            <a:off x="6502500" y="1808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Sales and Marketing Plan</a:t>
            </a:r>
            <a:endParaRPr/>
          </a:p>
        </p:txBody>
      </p:sp>
      <p:sp>
        <p:nvSpPr>
          <p:cNvPr id="1507" name="Google Shape;1507;p38"/>
          <p:cNvSpPr txBox="1"/>
          <p:nvPr>
            <p:ph idx="6" type="subTitle"/>
          </p:nvPr>
        </p:nvSpPr>
        <p:spPr>
          <a:xfrm>
            <a:off x="6258963" y="247533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8" name="Google Shape;1508;p38"/>
          <p:cNvSpPr txBox="1"/>
          <p:nvPr>
            <p:ph idx="17" type="subTitle"/>
          </p:nvPr>
        </p:nvSpPr>
        <p:spPr>
          <a:xfrm>
            <a:off x="6502500" y="372960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Financial Plan</a:t>
            </a:r>
            <a:endParaRPr/>
          </a:p>
        </p:txBody>
      </p:sp>
      <p:sp>
        <p:nvSpPr>
          <p:cNvPr id="1509" name="Google Shape;1509;p38"/>
          <p:cNvSpPr txBox="1"/>
          <p:nvPr>
            <p:ph idx="18" type="subTitle"/>
          </p:nvPr>
        </p:nvSpPr>
        <p:spPr>
          <a:xfrm>
            <a:off x="6258963" y="4113088"/>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10" name="Google Shape;1510;p38"/>
          <p:cNvSpPr txBox="1"/>
          <p:nvPr>
            <p:ph idx="7" type="title"/>
          </p:nvPr>
        </p:nvSpPr>
        <p:spPr>
          <a:xfrm>
            <a:off x="1207463" y="112920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11" name="Google Shape;1511;p38"/>
          <p:cNvSpPr txBox="1"/>
          <p:nvPr>
            <p:ph idx="19" type="title"/>
          </p:nvPr>
        </p:nvSpPr>
        <p:spPr>
          <a:xfrm>
            <a:off x="1207338" y="304935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12" name="Google Shape;1512;p38"/>
          <p:cNvSpPr txBox="1"/>
          <p:nvPr>
            <p:ph idx="8" type="title"/>
          </p:nvPr>
        </p:nvSpPr>
        <p:spPr>
          <a:xfrm>
            <a:off x="4072300" y="112920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513" name="Google Shape;1513;p38"/>
          <p:cNvSpPr txBox="1"/>
          <p:nvPr>
            <p:ph idx="20" type="title"/>
          </p:nvPr>
        </p:nvSpPr>
        <p:spPr>
          <a:xfrm>
            <a:off x="4072175" y="304935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514" name="Google Shape;1514;p38"/>
          <p:cNvSpPr txBox="1"/>
          <p:nvPr>
            <p:ph idx="9" type="title"/>
          </p:nvPr>
        </p:nvSpPr>
        <p:spPr>
          <a:xfrm>
            <a:off x="6937188" y="112920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515" name="Google Shape;1515;p38"/>
          <p:cNvSpPr txBox="1"/>
          <p:nvPr>
            <p:ph idx="21" type="title"/>
          </p:nvPr>
        </p:nvSpPr>
        <p:spPr>
          <a:xfrm>
            <a:off x="6937063" y="3049350"/>
            <a:ext cx="9996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2" name="Shape 2142"/>
        <p:cNvGrpSpPr/>
        <p:nvPr/>
      </p:nvGrpSpPr>
      <p:grpSpPr>
        <a:xfrm>
          <a:off x="0" y="0"/>
          <a:ext cx="0" cy="0"/>
          <a:chOff x="0" y="0"/>
          <a:chExt cx="0" cy="0"/>
        </a:xfrm>
      </p:grpSpPr>
      <p:sp>
        <p:nvSpPr>
          <p:cNvPr id="2143" name="Google Shape;2143;p65"/>
          <p:cNvSpPr txBox="1"/>
          <p:nvPr>
            <p:ph type="title"/>
          </p:nvPr>
        </p:nvSpPr>
        <p:spPr>
          <a:xfrm>
            <a:off x="2426400" y="2554138"/>
            <a:ext cx="4596000" cy="60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Operating Plan</a:t>
            </a:r>
            <a:endParaRPr/>
          </a:p>
        </p:txBody>
      </p:sp>
      <p:sp>
        <p:nvSpPr>
          <p:cNvPr id="2144" name="Google Shape;2144;p65"/>
          <p:cNvSpPr txBox="1"/>
          <p:nvPr>
            <p:ph idx="2" type="title"/>
          </p:nvPr>
        </p:nvSpPr>
        <p:spPr>
          <a:xfrm>
            <a:off x="4115650" y="179172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45" name="Google Shape;2145;p65"/>
          <p:cNvSpPr txBox="1"/>
          <p:nvPr>
            <p:ph idx="1" type="subTitle"/>
          </p:nvPr>
        </p:nvSpPr>
        <p:spPr>
          <a:xfrm>
            <a:off x="2806075" y="304786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9" name="Shape 2149"/>
        <p:cNvGrpSpPr/>
        <p:nvPr/>
      </p:nvGrpSpPr>
      <p:grpSpPr>
        <a:xfrm>
          <a:off x="0" y="0"/>
          <a:ext cx="0" cy="0"/>
          <a:chOff x="0" y="0"/>
          <a:chExt cx="0" cy="0"/>
        </a:xfrm>
      </p:grpSpPr>
      <p:cxnSp>
        <p:nvCxnSpPr>
          <p:cNvPr id="2150" name="Google Shape;2150;p66"/>
          <p:cNvCxnSpPr>
            <a:stCxn id="2151" idx="6"/>
            <a:endCxn id="2152" idx="2"/>
          </p:cNvCxnSpPr>
          <p:nvPr/>
        </p:nvCxnSpPr>
        <p:spPr>
          <a:xfrm>
            <a:off x="2275188" y="3067775"/>
            <a:ext cx="4535400" cy="600"/>
          </a:xfrm>
          <a:prstGeom prst="bentConnector3">
            <a:avLst>
              <a:gd fmla="val 49999" name="adj1"/>
            </a:avLst>
          </a:prstGeom>
          <a:noFill/>
          <a:ln cap="flat" cmpd="sng" w="76200">
            <a:solidFill>
              <a:schemeClr val="accent2"/>
            </a:solidFill>
            <a:prstDash val="solid"/>
            <a:round/>
            <a:headEnd len="med" w="med" type="none"/>
            <a:tailEnd len="med" w="med" type="none"/>
          </a:ln>
        </p:spPr>
      </p:cxnSp>
      <p:sp>
        <p:nvSpPr>
          <p:cNvPr id="2153" name="Google Shape;2153;p66"/>
          <p:cNvSpPr txBox="1"/>
          <p:nvPr>
            <p:ph type="title"/>
          </p:nvPr>
        </p:nvSpPr>
        <p:spPr>
          <a:xfrm>
            <a:off x="540000" y="445025"/>
            <a:ext cx="406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2151" name="Google Shape;2151;p66"/>
          <p:cNvSpPr/>
          <p:nvPr/>
        </p:nvSpPr>
        <p:spPr>
          <a:xfrm>
            <a:off x="1213188" y="2536775"/>
            <a:ext cx="1062000" cy="10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FFFFFF"/>
                </a:solidFill>
                <a:latin typeface="Anton"/>
                <a:ea typeface="Anton"/>
                <a:cs typeface="Anton"/>
                <a:sym typeface="Anton"/>
              </a:rPr>
              <a:t>01</a:t>
            </a:r>
            <a:endParaRPr sz="4000">
              <a:solidFill>
                <a:srgbClr val="FFFFFF"/>
              </a:solidFill>
            </a:endParaRPr>
          </a:p>
        </p:txBody>
      </p:sp>
      <p:sp>
        <p:nvSpPr>
          <p:cNvPr id="2154" name="Google Shape;2154;p66"/>
          <p:cNvSpPr/>
          <p:nvPr/>
        </p:nvSpPr>
        <p:spPr>
          <a:xfrm>
            <a:off x="3078975" y="2536775"/>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FFFFFF"/>
                </a:solidFill>
                <a:latin typeface="Anton"/>
                <a:ea typeface="Anton"/>
                <a:cs typeface="Anton"/>
                <a:sym typeface="Anton"/>
              </a:rPr>
              <a:t>02</a:t>
            </a:r>
            <a:endParaRPr>
              <a:solidFill>
                <a:srgbClr val="FFFFFF"/>
              </a:solidFill>
            </a:endParaRPr>
          </a:p>
        </p:txBody>
      </p:sp>
      <p:sp>
        <p:nvSpPr>
          <p:cNvPr id="2155" name="Google Shape;2155;p66"/>
          <p:cNvSpPr/>
          <p:nvPr/>
        </p:nvSpPr>
        <p:spPr>
          <a:xfrm>
            <a:off x="4944738" y="2536775"/>
            <a:ext cx="1062000" cy="106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FFFFFF"/>
                </a:solidFill>
                <a:latin typeface="Anton"/>
                <a:ea typeface="Anton"/>
                <a:cs typeface="Anton"/>
                <a:sym typeface="Anton"/>
              </a:rPr>
              <a:t>03</a:t>
            </a:r>
            <a:endParaRPr>
              <a:solidFill>
                <a:srgbClr val="FFFFFF"/>
              </a:solidFill>
            </a:endParaRPr>
          </a:p>
        </p:txBody>
      </p:sp>
      <p:sp>
        <p:nvSpPr>
          <p:cNvPr id="2152" name="Google Shape;2152;p66"/>
          <p:cNvSpPr/>
          <p:nvPr/>
        </p:nvSpPr>
        <p:spPr>
          <a:xfrm>
            <a:off x="6810525" y="2536775"/>
            <a:ext cx="1062000" cy="1062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FFFFFF"/>
                </a:solidFill>
                <a:latin typeface="Anton"/>
                <a:ea typeface="Anton"/>
                <a:cs typeface="Anton"/>
                <a:sym typeface="Anton"/>
              </a:rPr>
              <a:t>04</a:t>
            </a:r>
            <a:endParaRPr>
              <a:solidFill>
                <a:srgbClr val="FFFFFF"/>
              </a:solidFill>
            </a:endParaRPr>
          </a:p>
        </p:txBody>
      </p:sp>
      <p:sp>
        <p:nvSpPr>
          <p:cNvPr id="2156" name="Google Shape;2156;p66"/>
          <p:cNvSpPr txBox="1"/>
          <p:nvPr/>
        </p:nvSpPr>
        <p:spPr>
          <a:xfrm>
            <a:off x="1161450" y="36278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Mercury</a:t>
            </a:r>
            <a:endParaRPr sz="1800">
              <a:solidFill>
                <a:srgbClr val="240749"/>
              </a:solidFill>
              <a:latin typeface="Anton"/>
              <a:ea typeface="Anton"/>
              <a:cs typeface="Anton"/>
              <a:sym typeface="Anton"/>
            </a:endParaRPr>
          </a:p>
        </p:txBody>
      </p:sp>
      <p:sp>
        <p:nvSpPr>
          <p:cNvPr id="2157" name="Google Shape;2157;p66"/>
          <p:cNvSpPr txBox="1"/>
          <p:nvPr/>
        </p:nvSpPr>
        <p:spPr>
          <a:xfrm>
            <a:off x="566250" y="3984888"/>
            <a:ext cx="23559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Mercury is the closest</a:t>
            </a:r>
            <a:endParaRPr>
              <a:solidFill>
                <a:schemeClr val="lt1"/>
              </a:solidFill>
              <a:latin typeface="Open Sans"/>
              <a:ea typeface="Open Sans"/>
              <a:cs typeface="Open Sans"/>
              <a:sym typeface="Open Sans"/>
            </a:endParaRPr>
          </a:p>
          <a:p>
            <a:pPr indent="0" lvl="0" marL="0" rtl="0" algn="ctr">
              <a:spcBef>
                <a:spcPts val="0"/>
              </a:spcBef>
              <a:spcAft>
                <a:spcPts val="0"/>
              </a:spcAft>
              <a:buNone/>
            </a:pPr>
            <a:r>
              <a:rPr lang="en">
                <a:solidFill>
                  <a:schemeClr val="lt1"/>
                </a:solidFill>
                <a:latin typeface="Open Sans"/>
                <a:ea typeface="Open Sans"/>
                <a:cs typeface="Open Sans"/>
                <a:sym typeface="Open Sans"/>
              </a:rPr>
              <a:t>planet to the Sun</a:t>
            </a:r>
            <a:endParaRPr>
              <a:solidFill>
                <a:schemeClr val="lt1"/>
              </a:solidFill>
              <a:latin typeface="Open Sans"/>
              <a:ea typeface="Open Sans"/>
              <a:cs typeface="Open Sans"/>
              <a:sym typeface="Open Sans"/>
            </a:endParaRPr>
          </a:p>
        </p:txBody>
      </p:sp>
      <p:sp>
        <p:nvSpPr>
          <p:cNvPr id="2158" name="Google Shape;2158;p66"/>
          <p:cNvSpPr txBox="1"/>
          <p:nvPr/>
        </p:nvSpPr>
        <p:spPr>
          <a:xfrm>
            <a:off x="4893000" y="36278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2159" name="Google Shape;2159;p66"/>
          <p:cNvSpPr txBox="1"/>
          <p:nvPr/>
        </p:nvSpPr>
        <p:spPr>
          <a:xfrm>
            <a:off x="4297800" y="3984888"/>
            <a:ext cx="23559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It’s the biggest planet</a:t>
            </a:r>
            <a:endParaRPr>
              <a:solidFill>
                <a:schemeClr val="lt1"/>
              </a:solidFill>
              <a:latin typeface="Open Sans"/>
              <a:ea typeface="Open Sans"/>
              <a:cs typeface="Open Sans"/>
              <a:sym typeface="Open Sans"/>
            </a:endParaRPr>
          </a:p>
          <a:p>
            <a:pPr indent="0" lvl="0" marL="0" rtl="0" algn="ctr">
              <a:spcBef>
                <a:spcPts val="0"/>
              </a:spcBef>
              <a:spcAft>
                <a:spcPts val="0"/>
              </a:spcAft>
              <a:buNone/>
            </a:pPr>
            <a:r>
              <a:rPr lang="en">
                <a:solidFill>
                  <a:schemeClr val="lt1"/>
                </a:solidFill>
                <a:latin typeface="Open Sans"/>
                <a:ea typeface="Open Sans"/>
                <a:cs typeface="Open Sans"/>
                <a:sym typeface="Open Sans"/>
              </a:rPr>
              <a:t>in the Solar System</a:t>
            </a:r>
            <a:endParaRPr>
              <a:solidFill>
                <a:srgbClr val="FFFFFF"/>
              </a:solidFill>
              <a:latin typeface="Open Sans"/>
              <a:ea typeface="Open Sans"/>
              <a:cs typeface="Open Sans"/>
              <a:sym typeface="Open Sans"/>
            </a:endParaRPr>
          </a:p>
        </p:txBody>
      </p:sp>
      <p:sp>
        <p:nvSpPr>
          <p:cNvPr id="2160" name="Google Shape;2160;p66"/>
          <p:cNvSpPr txBox="1"/>
          <p:nvPr/>
        </p:nvSpPr>
        <p:spPr>
          <a:xfrm>
            <a:off x="3027225" y="15433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Mars</a:t>
            </a:r>
            <a:endParaRPr sz="1800">
              <a:solidFill>
                <a:srgbClr val="240749"/>
              </a:solidFill>
              <a:latin typeface="Anton"/>
              <a:ea typeface="Anton"/>
              <a:cs typeface="Anton"/>
              <a:sym typeface="Anton"/>
            </a:endParaRPr>
          </a:p>
        </p:txBody>
      </p:sp>
      <p:sp>
        <p:nvSpPr>
          <p:cNvPr id="2161" name="Google Shape;2161;p66"/>
          <p:cNvSpPr txBox="1"/>
          <p:nvPr/>
        </p:nvSpPr>
        <p:spPr>
          <a:xfrm>
            <a:off x="2432025" y="1900388"/>
            <a:ext cx="23559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Despite being red, Mars is</a:t>
            </a:r>
            <a:endParaRPr>
              <a:solidFill>
                <a:schemeClr val="lt1"/>
              </a:solidFill>
              <a:latin typeface="Open Sans"/>
              <a:ea typeface="Open Sans"/>
              <a:cs typeface="Open Sans"/>
              <a:sym typeface="Open Sans"/>
            </a:endParaRPr>
          </a:p>
          <a:p>
            <a:pPr indent="0" lvl="0" marL="0" rtl="0" algn="ctr">
              <a:spcBef>
                <a:spcPts val="0"/>
              </a:spcBef>
              <a:spcAft>
                <a:spcPts val="0"/>
              </a:spcAft>
              <a:buNone/>
            </a:pPr>
            <a:r>
              <a:rPr lang="en">
                <a:solidFill>
                  <a:schemeClr val="lt1"/>
                </a:solidFill>
                <a:latin typeface="Open Sans"/>
                <a:ea typeface="Open Sans"/>
                <a:cs typeface="Open Sans"/>
                <a:sym typeface="Open Sans"/>
              </a:rPr>
              <a:t>a very cold place</a:t>
            </a:r>
            <a:endParaRPr>
              <a:solidFill>
                <a:srgbClr val="FFFFFF"/>
              </a:solidFill>
              <a:latin typeface="Open Sans"/>
              <a:ea typeface="Open Sans"/>
              <a:cs typeface="Open Sans"/>
              <a:sym typeface="Open Sans"/>
            </a:endParaRPr>
          </a:p>
        </p:txBody>
      </p:sp>
      <p:sp>
        <p:nvSpPr>
          <p:cNvPr id="2162" name="Google Shape;2162;p66"/>
          <p:cNvSpPr txBox="1"/>
          <p:nvPr/>
        </p:nvSpPr>
        <p:spPr>
          <a:xfrm>
            <a:off x="6758775" y="1543363"/>
            <a:ext cx="11655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40749"/>
                </a:solidFill>
                <a:latin typeface="Anton"/>
                <a:ea typeface="Anton"/>
                <a:cs typeface="Anton"/>
                <a:sym typeface="Anton"/>
              </a:rPr>
              <a:t>Venus</a:t>
            </a:r>
            <a:endParaRPr sz="1800">
              <a:solidFill>
                <a:srgbClr val="240749"/>
              </a:solidFill>
              <a:latin typeface="Anton"/>
              <a:ea typeface="Anton"/>
              <a:cs typeface="Anton"/>
              <a:sym typeface="Anton"/>
            </a:endParaRPr>
          </a:p>
        </p:txBody>
      </p:sp>
      <p:sp>
        <p:nvSpPr>
          <p:cNvPr id="2163" name="Google Shape;2163;p66"/>
          <p:cNvSpPr txBox="1"/>
          <p:nvPr/>
        </p:nvSpPr>
        <p:spPr>
          <a:xfrm>
            <a:off x="6163575" y="1900388"/>
            <a:ext cx="2355900" cy="6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Venus has a beautiful</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name, but it’s terribly hot</a:t>
            </a:r>
            <a:endParaRPr>
              <a:solidFill>
                <a:srgbClr val="FFFFFF"/>
              </a:solidFill>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7" name="Shape 2167"/>
        <p:cNvGrpSpPr/>
        <p:nvPr/>
      </p:nvGrpSpPr>
      <p:grpSpPr>
        <a:xfrm>
          <a:off x="0" y="0"/>
          <a:ext cx="0" cy="0"/>
          <a:chOff x="0" y="0"/>
          <a:chExt cx="0" cy="0"/>
        </a:xfrm>
      </p:grpSpPr>
      <p:sp>
        <p:nvSpPr>
          <p:cNvPr id="2168" name="Google Shape;2168;p67"/>
          <p:cNvSpPr/>
          <p:nvPr/>
        </p:nvSpPr>
        <p:spPr>
          <a:xfrm>
            <a:off x="3502575" y="1837588"/>
            <a:ext cx="2138700" cy="2138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Partners</a:t>
            </a:r>
            <a:endParaRPr/>
          </a:p>
        </p:txBody>
      </p:sp>
      <p:sp>
        <p:nvSpPr>
          <p:cNvPr id="2170" name="Google Shape;2170;p67"/>
          <p:cNvSpPr/>
          <p:nvPr/>
        </p:nvSpPr>
        <p:spPr>
          <a:xfrm>
            <a:off x="3104663" y="1586125"/>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3104663" y="3159800"/>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4970438" y="1586125"/>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4970438" y="3159800"/>
            <a:ext cx="1062000" cy="106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txBox="1"/>
          <p:nvPr/>
        </p:nvSpPr>
        <p:spPr>
          <a:xfrm>
            <a:off x="5956325" y="2082563"/>
            <a:ext cx="23559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Venus has a beautiful name, but it’s terribly hot</a:t>
            </a:r>
            <a:endParaRPr>
              <a:solidFill>
                <a:schemeClr val="lt1"/>
              </a:solidFill>
              <a:latin typeface="Open Sans"/>
              <a:ea typeface="Open Sans"/>
              <a:cs typeface="Open Sans"/>
              <a:sym typeface="Open Sans"/>
            </a:endParaRPr>
          </a:p>
        </p:txBody>
      </p:sp>
      <p:sp>
        <p:nvSpPr>
          <p:cNvPr id="2175" name="Google Shape;2175;p67"/>
          <p:cNvSpPr txBox="1"/>
          <p:nvPr/>
        </p:nvSpPr>
        <p:spPr>
          <a:xfrm>
            <a:off x="844712" y="1725563"/>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Mercury</a:t>
            </a:r>
            <a:endParaRPr sz="1800">
              <a:solidFill>
                <a:srgbClr val="240749"/>
              </a:solidFill>
              <a:latin typeface="Anton"/>
              <a:ea typeface="Anton"/>
              <a:cs typeface="Anton"/>
              <a:sym typeface="Anton"/>
            </a:endParaRPr>
          </a:p>
        </p:txBody>
      </p:sp>
      <p:sp>
        <p:nvSpPr>
          <p:cNvPr id="2176" name="Google Shape;2176;p67"/>
          <p:cNvSpPr txBox="1"/>
          <p:nvPr/>
        </p:nvSpPr>
        <p:spPr>
          <a:xfrm>
            <a:off x="7133697" y="1725563"/>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Venus</a:t>
            </a:r>
            <a:endParaRPr sz="1800">
              <a:solidFill>
                <a:srgbClr val="240749"/>
              </a:solidFill>
              <a:latin typeface="Anton"/>
              <a:ea typeface="Anton"/>
              <a:cs typeface="Anton"/>
              <a:sym typeface="Anton"/>
            </a:endParaRPr>
          </a:p>
        </p:txBody>
      </p:sp>
      <p:sp>
        <p:nvSpPr>
          <p:cNvPr id="2177" name="Google Shape;2177;p67"/>
          <p:cNvSpPr txBox="1"/>
          <p:nvPr/>
        </p:nvSpPr>
        <p:spPr>
          <a:xfrm>
            <a:off x="831850" y="2082588"/>
            <a:ext cx="23559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Mercury is the closest</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planet to the Sun</a:t>
            </a:r>
            <a:endParaRPr>
              <a:solidFill>
                <a:schemeClr val="lt1"/>
              </a:solidFill>
              <a:latin typeface="Open Sans"/>
              <a:ea typeface="Open Sans"/>
              <a:cs typeface="Open Sans"/>
              <a:sym typeface="Open Sans"/>
            </a:endParaRPr>
          </a:p>
        </p:txBody>
      </p:sp>
      <p:sp>
        <p:nvSpPr>
          <p:cNvPr id="2178" name="Google Shape;2178;p67"/>
          <p:cNvSpPr txBox="1"/>
          <p:nvPr/>
        </p:nvSpPr>
        <p:spPr>
          <a:xfrm>
            <a:off x="7133642" y="3292663"/>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Saturn</a:t>
            </a:r>
            <a:endParaRPr sz="1800">
              <a:solidFill>
                <a:srgbClr val="240749"/>
              </a:solidFill>
              <a:latin typeface="Anton"/>
              <a:ea typeface="Anton"/>
              <a:cs typeface="Anton"/>
              <a:sym typeface="Anton"/>
            </a:endParaRPr>
          </a:p>
        </p:txBody>
      </p:sp>
      <p:sp>
        <p:nvSpPr>
          <p:cNvPr id="2179" name="Google Shape;2179;p67"/>
          <p:cNvSpPr txBox="1"/>
          <p:nvPr/>
        </p:nvSpPr>
        <p:spPr>
          <a:xfrm>
            <a:off x="5956238" y="3649663"/>
            <a:ext cx="2355900" cy="6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Saturn is the ringed</a:t>
            </a:r>
            <a:endParaRPr>
              <a:solidFill>
                <a:schemeClr val="lt1"/>
              </a:solidFill>
              <a:latin typeface="Open Sans"/>
              <a:ea typeface="Open Sans"/>
              <a:cs typeface="Open Sans"/>
              <a:sym typeface="Open Sans"/>
            </a:endParaRPr>
          </a:p>
          <a:p>
            <a:pPr indent="0" lvl="0" marL="0" rtl="0" algn="r">
              <a:spcBef>
                <a:spcPts val="0"/>
              </a:spcBef>
              <a:spcAft>
                <a:spcPts val="0"/>
              </a:spcAft>
              <a:buNone/>
            </a:pPr>
            <a:r>
              <a:rPr lang="en">
                <a:solidFill>
                  <a:schemeClr val="lt1"/>
                </a:solidFill>
                <a:latin typeface="Open Sans"/>
                <a:ea typeface="Open Sans"/>
                <a:cs typeface="Open Sans"/>
                <a:sym typeface="Open Sans"/>
              </a:rPr>
              <a:t>one and a gas giant</a:t>
            </a:r>
            <a:endParaRPr>
              <a:solidFill>
                <a:schemeClr val="lt1"/>
              </a:solidFill>
              <a:latin typeface="Open Sans"/>
              <a:ea typeface="Open Sans"/>
              <a:cs typeface="Open Sans"/>
              <a:sym typeface="Open Sans"/>
            </a:endParaRPr>
          </a:p>
        </p:txBody>
      </p:sp>
      <p:sp>
        <p:nvSpPr>
          <p:cNvPr id="2180" name="Google Shape;2180;p67"/>
          <p:cNvSpPr txBox="1"/>
          <p:nvPr/>
        </p:nvSpPr>
        <p:spPr>
          <a:xfrm>
            <a:off x="844658" y="3292663"/>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2181" name="Google Shape;2181;p67"/>
          <p:cNvSpPr txBox="1"/>
          <p:nvPr/>
        </p:nvSpPr>
        <p:spPr>
          <a:xfrm>
            <a:off x="831763" y="3649688"/>
            <a:ext cx="23559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It’s the biggest planet</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in the Solar System</a:t>
            </a:r>
            <a:endParaRPr>
              <a:solidFill>
                <a:schemeClr val="lt1"/>
              </a:solidFill>
              <a:latin typeface="Open Sans"/>
              <a:ea typeface="Open Sans"/>
              <a:cs typeface="Open Sans"/>
              <a:sym typeface="Open Sans"/>
            </a:endParaRPr>
          </a:p>
        </p:txBody>
      </p:sp>
      <p:grpSp>
        <p:nvGrpSpPr>
          <p:cNvPr id="2182" name="Google Shape;2182;p67"/>
          <p:cNvGrpSpPr/>
          <p:nvPr/>
        </p:nvGrpSpPr>
        <p:grpSpPr>
          <a:xfrm>
            <a:off x="3405842" y="3460972"/>
            <a:ext cx="459664" cy="459664"/>
            <a:chOff x="583100" y="3982600"/>
            <a:chExt cx="296175" cy="296175"/>
          </a:xfrm>
        </p:grpSpPr>
        <p:sp>
          <p:nvSpPr>
            <p:cNvPr id="2183" name="Google Shape;2183;p6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67"/>
          <p:cNvGrpSpPr/>
          <p:nvPr/>
        </p:nvGrpSpPr>
        <p:grpSpPr>
          <a:xfrm>
            <a:off x="3394628" y="1897572"/>
            <a:ext cx="482080" cy="439121"/>
            <a:chOff x="946175" y="3619500"/>
            <a:chExt cx="296975" cy="293825"/>
          </a:xfrm>
        </p:grpSpPr>
        <p:sp>
          <p:nvSpPr>
            <p:cNvPr id="2191" name="Google Shape;2191;p6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67"/>
          <p:cNvGrpSpPr/>
          <p:nvPr/>
        </p:nvGrpSpPr>
        <p:grpSpPr>
          <a:xfrm>
            <a:off x="5243342" y="1859234"/>
            <a:ext cx="516209" cy="515789"/>
            <a:chOff x="1310075" y="3980250"/>
            <a:chExt cx="297750" cy="297525"/>
          </a:xfrm>
        </p:grpSpPr>
        <p:sp>
          <p:nvSpPr>
            <p:cNvPr id="2198" name="Google Shape;2198;p6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 name="Google Shape;2202;p67"/>
          <p:cNvGrpSpPr/>
          <p:nvPr/>
        </p:nvGrpSpPr>
        <p:grpSpPr>
          <a:xfrm>
            <a:off x="5279959" y="3469301"/>
            <a:ext cx="442989" cy="442989"/>
            <a:chOff x="2037825" y="3254050"/>
            <a:chExt cx="296175" cy="296175"/>
          </a:xfrm>
        </p:grpSpPr>
        <p:sp>
          <p:nvSpPr>
            <p:cNvPr id="2203" name="Google Shape;2203;p6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 name="Google Shape;2209;p67"/>
          <p:cNvGrpSpPr/>
          <p:nvPr/>
        </p:nvGrpSpPr>
        <p:grpSpPr>
          <a:xfrm>
            <a:off x="4165357" y="2494485"/>
            <a:ext cx="813122" cy="798192"/>
            <a:chOff x="5716825" y="3235950"/>
            <a:chExt cx="300900" cy="295375"/>
          </a:xfrm>
        </p:grpSpPr>
        <p:sp>
          <p:nvSpPr>
            <p:cNvPr id="2210" name="Google Shape;2210;p6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7" name="Shape 2217"/>
        <p:cNvGrpSpPr/>
        <p:nvPr/>
      </p:nvGrpSpPr>
      <p:grpSpPr>
        <a:xfrm>
          <a:off x="0" y="0"/>
          <a:ext cx="0" cy="0"/>
          <a:chOff x="0" y="0"/>
          <a:chExt cx="0" cy="0"/>
        </a:xfrm>
      </p:grpSpPr>
      <p:sp>
        <p:nvSpPr>
          <p:cNvPr id="2218" name="Google Shape;2218;p68"/>
          <p:cNvSpPr txBox="1"/>
          <p:nvPr>
            <p:ph type="title"/>
          </p:nvPr>
        </p:nvSpPr>
        <p:spPr>
          <a:xfrm>
            <a:off x="2426400" y="2554138"/>
            <a:ext cx="4596000" cy="60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Financial Plan</a:t>
            </a:r>
            <a:endParaRPr/>
          </a:p>
        </p:txBody>
      </p:sp>
      <p:sp>
        <p:nvSpPr>
          <p:cNvPr id="2219" name="Google Shape;2219;p68"/>
          <p:cNvSpPr txBox="1"/>
          <p:nvPr>
            <p:ph idx="2" type="title"/>
          </p:nvPr>
        </p:nvSpPr>
        <p:spPr>
          <a:xfrm>
            <a:off x="4115650" y="179172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220" name="Google Shape;2220;p68"/>
          <p:cNvSpPr txBox="1"/>
          <p:nvPr>
            <p:ph idx="1" type="subTitle"/>
          </p:nvPr>
        </p:nvSpPr>
        <p:spPr>
          <a:xfrm>
            <a:off x="2806075" y="304786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4" name="Shape 2224"/>
        <p:cNvGrpSpPr/>
        <p:nvPr/>
      </p:nvGrpSpPr>
      <p:grpSpPr>
        <a:xfrm>
          <a:off x="0" y="0"/>
          <a:ext cx="0" cy="0"/>
          <a:chOff x="0" y="0"/>
          <a:chExt cx="0" cy="0"/>
        </a:xfrm>
      </p:grpSpPr>
      <p:sp>
        <p:nvSpPr>
          <p:cNvPr id="2225" name="Google Shape;2225;p69"/>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sp>
        <p:nvSpPr>
          <p:cNvPr id="2226" name="Google Shape;2226;p69"/>
          <p:cNvSpPr txBox="1"/>
          <p:nvPr/>
        </p:nvSpPr>
        <p:spPr>
          <a:xfrm>
            <a:off x="6676675" y="1802600"/>
            <a:ext cx="1698600" cy="81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p:txBody>
      </p:sp>
      <p:sp>
        <p:nvSpPr>
          <p:cNvPr id="2227" name="Google Shape;2227;p69"/>
          <p:cNvSpPr txBox="1"/>
          <p:nvPr/>
        </p:nvSpPr>
        <p:spPr>
          <a:xfrm>
            <a:off x="768787" y="1445588"/>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2005</a:t>
            </a:r>
            <a:endParaRPr sz="1800">
              <a:solidFill>
                <a:srgbClr val="240749"/>
              </a:solidFill>
              <a:latin typeface="Anton"/>
              <a:ea typeface="Anton"/>
              <a:cs typeface="Anton"/>
              <a:sym typeface="Anton"/>
            </a:endParaRPr>
          </a:p>
        </p:txBody>
      </p:sp>
      <p:sp>
        <p:nvSpPr>
          <p:cNvPr id="2228" name="Google Shape;2228;p69"/>
          <p:cNvSpPr txBox="1"/>
          <p:nvPr/>
        </p:nvSpPr>
        <p:spPr>
          <a:xfrm>
            <a:off x="7209697" y="1445588"/>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2015</a:t>
            </a:r>
            <a:endParaRPr sz="1800">
              <a:solidFill>
                <a:srgbClr val="240749"/>
              </a:solidFill>
              <a:latin typeface="Anton"/>
              <a:ea typeface="Anton"/>
              <a:cs typeface="Anton"/>
              <a:sym typeface="Anton"/>
            </a:endParaRPr>
          </a:p>
        </p:txBody>
      </p:sp>
      <p:sp>
        <p:nvSpPr>
          <p:cNvPr id="2229" name="Google Shape;2229;p69"/>
          <p:cNvSpPr txBox="1"/>
          <p:nvPr/>
        </p:nvSpPr>
        <p:spPr>
          <a:xfrm>
            <a:off x="768725" y="1802625"/>
            <a:ext cx="1698600" cy="8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2230" name="Google Shape;2230;p69"/>
          <p:cNvSpPr txBox="1"/>
          <p:nvPr/>
        </p:nvSpPr>
        <p:spPr>
          <a:xfrm>
            <a:off x="7209742" y="3435563"/>
            <a:ext cx="1165500" cy="35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rgbClr val="240749"/>
                </a:solidFill>
                <a:latin typeface="Anton"/>
                <a:ea typeface="Anton"/>
                <a:cs typeface="Anton"/>
                <a:sym typeface="Anton"/>
              </a:rPr>
              <a:t>2020</a:t>
            </a:r>
            <a:endParaRPr sz="1800">
              <a:solidFill>
                <a:srgbClr val="240749"/>
              </a:solidFill>
              <a:latin typeface="Anton"/>
              <a:ea typeface="Anton"/>
              <a:cs typeface="Anton"/>
              <a:sym typeface="Anton"/>
            </a:endParaRPr>
          </a:p>
        </p:txBody>
      </p:sp>
      <p:sp>
        <p:nvSpPr>
          <p:cNvPr id="2231" name="Google Shape;2231;p69"/>
          <p:cNvSpPr txBox="1"/>
          <p:nvPr/>
        </p:nvSpPr>
        <p:spPr>
          <a:xfrm>
            <a:off x="6676700" y="3792575"/>
            <a:ext cx="1698600" cy="81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Open Sans"/>
                <a:ea typeface="Open Sans"/>
                <a:cs typeface="Open Sans"/>
                <a:sym typeface="Open Sans"/>
              </a:rPr>
              <a:t>Saturn is the ringed one and a gas giant</a:t>
            </a:r>
            <a:endParaRPr>
              <a:solidFill>
                <a:schemeClr val="lt1"/>
              </a:solidFill>
              <a:latin typeface="Open Sans"/>
              <a:ea typeface="Open Sans"/>
              <a:cs typeface="Open Sans"/>
              <a:sym typeface="Open Sans"/>
            </a:endParaRPr>
          </a:p>
        </p:txBody>
      </p:sp>
      <p:sp>
        <p:nvSpPr>
          <p:cNvPr id="2232" name="Google Shape;2232;p69"/>
          <p:cNvSpPr txBox="1"/>
          <p:nvPr/>
        </p:nvSpPr>
        <p:spPr>
          <a:xfrm>
            <a:off x="768833" y="3435563"/>
            <a:ext cx="11655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2010</a:t>
            </a:r>
            <a:endParaRPr sz="1800">
              <a:solidFill>
                <a:srgbClr val="240749"/>
              </a:solidFill>
              <a:latin typeface="Anton"/>
              <a:ea typeface="Anton"/>
              <a:cs typeface="Anton"/>
              <a:sym typeface="Anton"/>
            </a:endParaRPr>
          </a:p>
        </p:txBody>
      </p:sp>
      <p:sp>
        <p:nvSpPr>
          <p:cNvPr id="2233" name="Google Shape;2233;p69"/>
          <p:cNvSpPr txBox="1"/>
          <p:nvPr/>
        </p:nvSpPr>
        <p:spPr>
          <a:xfrm>
            <a:off x="768625" y="3792608"/>
            <a:ext cx="1698600" cy="8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It’s the biggest planet in the Solar System</a:t>
            </a:r>
            <a:endParaRPr>
              <a:solidFill>
                <a:schemeClr val="lt1"/>
              </a:solidFill>
              <a:latin typeface="Open Sans"/>
              <a:ea typeface="Open Sans"/>
              <a:cs typeface="Open Sans"/>
              <a:sym typeface="Open Sans"/>
            </a:endParaRPr>
          </a:p>
        </p:txBody>
      </p:sp>
      <p:pic>
        <p:nvPicPr>
          <p:cNvPr id="2234" name="Google Shape;2234;p69">
            <a:hlinkClick r:id="rId3"/>
          </p:cNvPr>
          <p:cNvPicPr preferRelativeResize="0"/>
          <p:nvPr/>
        </p:nvPicPr>
        <p:blipFill>
          <a:blip r:embed="rId4">
            <a:alphaModFix/>
          </a:blip>
          <a:stretch>
            <a:fillRect/>
          </a:stretch>
        </p:blipFill>
        <p:spPr>
          <a:xfrm>
            <a:off x="2515250" y="1398550"/>
            <a:ext cx="3940875" cy="2436800"/>
          </a:xfrm>
          <a:prstGeom prst="rect">
            <a:avLst/>
          </a:prstGeom>
          <a:noFill/>
          <a:ln>
            <a:noFill/>
          </a:ln>
        </p:spPr>
      </p:pic>
      <p:sp>
        <p:nvSpPr>
          <p:cNvPr id="2235" name="Google Shape;2235;p69"/>
          <p:cNvSpPr txBox="1"/>
          <p:nvPr/>
        </p:nvSpPr>
        <p:spPr>
          <a:xfrm>
            <a:off x="2951500" y="4076700"/>
            <a:ext cx="3240900" cy="39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If you want to modify this graph, click on it, follow the link, change the data and replace it</a:t>
            </a:r>
            <a:endParaRPr sz="1100">
              <a:solidFill>
                <a:schemeClr val="lt1"/>
              </a:solidFill>
              <a:latin typeface="Open Sans"/>
              <a:ea typeface="Open Sans"/>
              <a:cs typeface="Open Sans"/>
              <a:sym typeface="Open Sans"/>
            </a:endParaRPr>
          </a:p>
        </p:txBody>
      </p:sp>
      <p:sp>
        <p:nvSpPr>
          <p:cNvPr id="2236" name="Google Shape;2236;p69"/>
          <p:cNvSpPr txBox="1"/>
          <p:nvPr/>
        </p:nvSpPr>
        <p:spPr>
          <a:xfrm>
            <a:off x="3059750" y="3641300"/>
            <a:ext cx="7203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300">
                <a:solidFill>
                  <a:srgbClr val="240749"/>
                </a:solidFill>
                <a:latin typeface="Anton"/>
                <a:ea typeface="Anton"/>
                <a:cs typeface="Anton"/>
                <a:sym typeface="Anton"/>
              </a:rPr>
              <a:t>2005</a:t>
            </a:r>
            <a:endParaRPr sz="1300">
              <a:solidFill>
                <a:srgbClr val="240749"/>
              </a:solidFill>
              <a:latin typeface="Anton"/>
              <a:ea typeface="Anton"/>
              <a:cs typeface="Anton"/>
              <a:sym typeface="Anton"/>
            </a:endParaRPr>
          </a:p>
        </p:txBody>
      </p:sp>
      <p:sp>
        <p:nvSpPr>
          <p:cNvPr id="2237" name="Google Shape;2237;p69"/>
          <p:cNvSpPr txBox="1"/>
          <p:nvPr/>
        </p:nvSpPr>
        <p:spPr>
          <a:xfrm>
            <a:off x="3849700" y="3641300"/>
            <a:ext cx="7203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300">
                <a:solidFill>
                  <a:srgbClr val="240749"/>
                </a:solidFill>
                <a:latin typeface="Anton"/>
                <a:ea typeface="Anton"/>
                <a:cs typeface="Anton"/>
                <a:sym typeface="Anton"/>
              </a:rPr>
              <a:t>2010</a:t>
            </a:r>
            <a:endParaRPr sz="1300">
              <a:solidFill>
                <a:srgbClr val="240749"/>
              </a:solidFill>
              <a:latin typeface="Anton"/>
              <a:ea typeface="Anton"/>
              <a:cs typeface="Anton"/>
              <a:sym typeface="Anton"/>
            </a:endParaRPr>
          </a:p>
        </p:txBody>
      </p:sp>
      <p:sp>
        <p:nvSpPr>
          <p:cNvPr id="2238" name="Google Shape;2238;p69"/>
          <p:cNvSpPr txBox="1"/>
          <p:nvPr/>
        </p:nvSpPr>
        <p:spPr>
          <a:xfrm>
            <a:off x="4661825" y="3641300"/>
            <a:ext cx="7203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300">
                <a:solidFill>
                  <a:srgbClr val="240749"/>
                </a:solidFill>
                <a:latin typeface="Anton"/>
                <a:ea typeface="Anton"/>
                <a:cs typeface="Anton"/>
                <a:sym typeface="Anton"/>
              </a:rPr>
              <a:t>2015</a:t>
            </a:r>
            <a:endParaRPr sz="1300">
              <a:solidFill>
                <a:srgbClr val="240749"/>
              </a:solidFill>
              <a:latin typeface="Anton"/>
              <a:ea typeface="Anton"/>
              <a:cs typeface="Anton"/>
              <a:sym typeface="Anton"/>
            </a:endParaRPr>
          </a:p>
        </p:txBody>
      </p:sp>
      <p:sp>
        <p:nvSpPr>
          <p:cNvPr id="2239" name="Google Shape;2239;p69"/>
          <p:cNvSpPr txBox="1"/>
          <p:nvPr/>
        </p:nvSpPr>
        <p:spPr>
          <a:xfrm>
            <a:off x="5444100" y="3641300"/>
            <a:ext cx="720300" cy="3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300">
                <a:solidFill>
                  <a:srgbClr val="240749"/>
                </a:solidFill>
                <a:latin typeface="Anton"/>
                <a:ea typeface="Anton"/>
                <a:cs typeface="Anton"/>
                <a:sym typeface="Anton"/>
              </a:rPr>
              <a:t>2020</a:t>
            </a:r>
            <a:endParaRPr sz="1300">
              <a:solidFill>
                <a:srgbClr val="240749"/>
              </a:solidFill>
              <a:latin typeface="Anton"/>
              <a:ea typeface="Anton"/>
              <a:cs typeface="Anton"/>
              <a:sym typeface="Anto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3" name="Shape 2243"/>
        <p:cNvGrpSpPr/>
        <p:nvPr/>
      </p:nvGrpSpPr>
      <p:grpSpPr>
        <a:xfrm>
          <a:off x="0" y="0"/>
          <a:ext cx="0" cy="0"/>
          <a:chOff x="0" y="0"/>
          <a:chExt cx="0" cy="0"/>
        </a:xfrm>
      </p:grpSpPr>
      <p:sp>
        <p:nvSpPr>
          <p:cNvPr id="2244" name="Google Shape;2244;p70"/>
          <p:cNvSpPr txBox="1"/>
          <p:nvPr>
            <p:ph type="title"/>
          </p:nvPr>
        </p:nvSpPr>
        <p:spPr>
          <a:xfrm>
            <a:off x="540000" y="445025"/>
            <a:ext cx="295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Sheets</a:t>
            </a:r>
            <a:endParaRPr/>
          </a:p>
        </p:txBody>
      </p:sp>
      <p:sp>
        <p:nvSpPr>
          <p:cNvPr id="2245" name="Google Shape;2245;p70"/>
          <p:cNvSpPr txBox="1"/>
          <p:nvPr>
            <p:ph idx="1" type="subTitle"/>
          </p:nvPr>
        </p:nvSpPr>
        <p:spPr>
          <a:xfrm>
            <a:off x="3643987" y="2845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Liabilities</a:t>
            </a:r>
            <a:endParaRPr/>
          </a:p>
        </p:txBody>
      </p:sp>
      <p:sp>
        <p:nvSpPr>
          <p:cNvPr id="2246" name="Google Shape;2246;p70"/>
          <p:cNvSpPr txBox="1"/>
          <p:nvPr>
            <p:ph idx="2" type="subTitle"/>
          </p:nvPr>
        </p:nvSpPr>
        <p:spPr>
          <a:xfrm>
            <a:off x="3786487" y="3202675"/>
            <a:ext cx="1583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the company owes</a:t>
            </a:r>
            <a:endParaRPr/>
          </a:p>
        </p:txBody>
      </p:sp>
      <p:sp>
        <p:nvSpPr>
          <p:cNvPr id="2247" name="Google Shape;2247;p70"/>
          <p:cNvSpPr txBox="1"/>
          <p:nvPr>
            <p:ph idx="3" type="subTitle"/>
          </p:nvPr>
        </p:nvSpPr>
        <p:spPr>
          <a:xfrm>
            <a:off x="808638" y="2845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Asset</a:t>
            </a:r>
            <a:endParaRPr/>
          </a:p>
        </p:txBody>
      </p:sp>
      <p:sp>
        <p:nvSpPr>
          <p:cNvPr id="2248" name="Google Shape;2248;p70"/>
          <p:cNvSpPr txBox="1"/>
          <p:nvPr>
            <p:ph idx="4" type="subTitle"/>
          </p:nvPr>
        </p:nvSpPr>
        <p:spPr>
          <a:xfrm>
            <a:off x="951138" y="3202700"/>
            <a:ext cx="1583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the company owns</a:t>
            </a:r>
            <a:endParaRPr/>
          </a:p>
        </p:txBody>
      </p:sp>
      <p:sp>
        <p:nvSpPr>
          <p:cNvPr id="2249" name="Google Shape;2249;p70"/>
          <p:cNvSpPr txBox="1"/>
          <p:nvPr>
            <p:ph idx="5" type="subTitle"/>
          </p:nvPr>
        </p:nvSpPr>
        <p:spPr>
          <a:xfrm>
            <a:off x="6466644" y="28456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Equity</a:t>
            </a:r>
            <a:endParaRPr/>
          </a:p>
        </p:txBody>
      </p:sp>
      <p:sp>
        <p:nvSpPr>
          <p:cNvPr id="2250" name="Google Shape;2250;p70"/>
          <p:cNvSpPr txBox="1"/>
          <p:nvPr>
            <p:ph idx="6" type="subTitle"/>
          </p:nvPr>
        </p:nvSpPr>
        <p:spPr>
          <a:xfrm>
            <a:off x="6609144" y="3202675"/>
            <a:ext cx="15837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Difference between both</a:t>
            </a:r>
            <a:endParaRPr/>
          </a:p>
          <a:p>
            <a:pPr indent="0" lvl="0" marL="0" rtl="0" algn="ctr">
              <a:spcBef>
                <a:spcPts val="0"/>
              </a:spcBef>
              <a:spcAft>
                <a:spcPts val="0"/>
              </a:spcAft>
              <a:buNone/>
            </a:pPr>
            <a:r>
              <a:t/>
            </a:r>
            <a:endParaRPr/>
          </a:p>
        </p:txBody>
      </p:sp>
      <p:sp>
        <p:nvSpPr>
          <p:cNvPr id="2251" name="Google Shape;2251;p70"/>
          <p:cNvSpPr/>
          <p:nvPr/>
        </p:nvSpPr>
        <p:spPr>
          <a:xfrm>
            <a:off x="1262988" y="1756376"/>
            <a:ext cx="960000" cy="960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0"/>
          <p:cNvSpPr/>
          <p:nvPr/>
        </p:nvSpPr>
        <p:spPr>
          <a:xfrm>
            <a:off x="4098337" y="1756376"/>
            <a:ext cx="960000" cy="960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0"/>
          <p:cNvSpPr/>
          <p:nvPr/>
        </p:nvSpPr>
        <p:spPr>
          <a:xfrm>
            <a:off x="6920994" y="1756376"/>
            <a:ext cx="960000" cy="960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0"/>
          <p:cNvSpPr/>
          <p:nvPr/>
        </p:nvSpPr>
        <p:spPr>
          <a:xfrm>
            <a:off x="1070538" y="3933600"/>
            <a:ext cx="13449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Anton"/>
                <a:ea typeface="Anton"/>
                <a:cs typeface="Anton"/>
                <a:sym typeface="Anton"/>
              </a:rPr>
              <a:t>1M</a:t>
            </a:r>
            <a:endParaRPr sz="2500">
              <a:solidFill>
                <a:schemeClr val="dk1"/>
              </a:solidFill>
              <a:latin typeface="Anton"/>
              <a:ea typeface="Anton"/>
              <a:cs typeface="Anton"/>
              <a:sym typeface="Anton"/>
            </a:endParaRPr>
          </a:p>
        </p:txBody>
      </p:sp>
      <p:sp>
        <p:nvSpPr>
          <p:cNvPr id="2255" name="Google Shape;2255;p70"/>
          <p:cNvSpPr/>
          <p:nvPr/>
        </p:nvSpPr>
        <p:spPr>
          <a:xfrm>
            <a:off x="3905887" y="3933600"/>
            <a:ext cx="13449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Anton"/>
                <a:ea typeface="Anton"/>
                <a:cs typeface="Anton"/>
                <a:sym typeface="Anton"/>
              </a:rPr>
              <a:t>300K</a:t>
            </a:r>
            <a:endParaRPr>
              <a:solidFill>
                <a:schemeClr val="lt1"/>
              </a:solidFill>
              <a:latin typeface="Open Sans"/>
              <a:ea typeface="Open Sans"/>
              <a:cs typeface="Open Sans"/>
              <a:sym typeface="Open Sans"/>
            </a:endParaRPr>
          </a:p>
        </p:txBody>
      </p:sp>
      <p:sp>
        <p:nvSpPr>
          <p:cNvPr id="2256" name="Google Shape;2256;p70"/>
          <p:cNvSpPr/>
          <p:nvPr/>
        </p:nvSpPr>
        <p:spPr>
          <a:xfrm>
            <a:off x="6728544" y="3933600"/>
            <a:ext cx="1344900" cy="517500"/>
          </a:xfrm>
          <a:prstGeom prst="roundRect">
            <a:avLst>
              <a:gd fmla="val 25851"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Anton"/>
                <a:ea typeface="Anton"/>
                <a:cs typeface="Anton"/>
                <a:sym typeface="Anton"/>
              </a:rPr>
              <a:t>700</a:t>
            </a:r>
            <a:r>
              <a:rPr lang="en" sz="2500">
                <a:solidFill>
                  <a:schemeClr val="dk1"/>
                </a:solidFill>
                <a:latin typeface="Anton"/>
                <a:ea typeface="Anton"/>
                <a:cs typeface="Anton"/>
                <a:sym typeface="Anton"/>
              </a:rPr>
              <a:t>K</a:t>
            </a:r>
            <a:endParaRPr>
              <a:solidFill>
                <a:schemeClr val="lt1"/>
              </a:solidFill>
              <a:latin typeface="Open Sans"/>
              <a:ea typeface="Open Sans"/>
              <a:cs typeface="Open Sans"/>
              <a:sym typeface="Open Sans"/>
            </a:endParaRPr>
          </a:p>
        </p:txBody>
      </p:sp>
      <p:sp>
        <p:nvSpPr>
          <p:cNvPr id="2257" name="Google Shape;2257;p70"/>
          <p:cNvSpPr/>
          <p:nvPr/>
        </p:nvSpPr>
        <p:spPr>
          <a:xfrm>
            <a:off x="1581979" y="1991542"/>
            <a:ext cx="322018" cy="489660"/>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8" name="Google Shape;2258;p70"/>
          <p:cNvGrpSpPr/>
          <p:nvPr/>
        </p:nvGrpSpPr>
        <p:grpSpPr>
          <a:xfrm>
            <a:off x="4338063" y="1996180"/>
            <a:ext cx="480548" cy="480396"/>
            <a:chOff x="-60255350" y="3733825"/>
            <a:chExt cx="316650" cy="316550"/>
          </a:xfrm>
        </p:grpSpPr>
        <p:sp>
          <p:nvSpPr>
            <p:cNvPr id="2259" name="Google Shape;2259;p7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70"/>
          <p:cNvGrpSpPr/>
          <p:nvPr/>
        </p:nvGrpSpPr>
        <p:grpSpPr>
          <a:xfrm>
            <a:off x="7158854" y="1997154"/>
            <a:ext cx="484280" cy="478436"/>
            <a:chOff x="-59869425" y="4102225"/>
            <a:chExt cx="319025" cy="315175"/>
          </a:xfrm>
        </p:grpSpPr>
        <p:sp>
          <p:nvSpPr>
            <p:cNvPr id="2267" name="Google Shape;2267;p7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4" name="Shape 2274"/>
        <p:cNvGrpSpPr/>
        <p:nvPr/>
      </p:nvGrpSpPr>
      <p:grpSpPr>
        <a:xfrm>
          <a:off x="0" y="0"/>
          <a:ext cx="0" cy="0"/>
          <a:chOff x="0" y="0"/>
          <a:chExt cx="0" cy="0"/>
        </a:xfrm>
      </p:grpSpPr>
      <p:sp>
        <p:nvSpPr>
          <p:cNvPr id="2275" name="Google Shape;2275;p71"/>
          <p:cNvSpPr txBox="1"/>
          <p:nvPr>
            <p:ph type="title"/>
          </p:nvPr>
        </p:nvSpPr>
        <p:spPr>
          <a:xfrm>
            <a:off x="2938205" y="1044638"/>
            <a:ext cx="3267600" cy="716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276" name="Google Shape;2276;p71"/>
          <p:cNvSpPr txBox="1"/>
          <p:nvPr>
            <p:ph idx="1" type="subTitle"/>
          </p:nvPr>
        </p:nvSpPr>
        <p:spPr>
          <a:xfrm>
            <a:off x="3005555" y="1703338"/>
            <a:ext cx="3132900" cy="109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yourcompany.com</a:t>
            </a:r>
            <a:endParaRPr/>
          </a:p>
        </p:txBody>
      </p:sp>
      <p:sp>
        <p:nvSpPr>
          <p:cNvPr id="2277" name="Google Shape;2277;p71"/>
          <p:cNvSpPr txBox="1"/>
          <p:nvPr>
            <p:ph idx="2" type="subTitle"/>
          </p:nvPr>
        </p:nvSpPr>
        <p:spPr>
          <a:xfrm>
            <a:off x="2676905" y="3818963"/>
            <a:ext cx="3790200" cy="279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latin typeface="Open Sans"/>
                <a:ea typeface="Open Sans"/>
                <a:cs typeface="Open Sans"/>
                <a:sym typeface="Open Sans"/>
              </a:rPr>
              <a:t>Please keep this slide for attribution</a:t>
            </a:r>
            <a:endParaRPr>
              <a:latin typeface="Open Sans"/>
              <a:ea typeface="Open Sans"/>
              <a:cs typeface="Open Sans"/>
              <a:sym typeface="Open Sans"/>
            </a:endParaRPr>
          </a:p>
        </p:txBody>
      </p:sp>
      <p:grpSp>
        <p:nvGrpSpPr>
          <p:cNvPr id="2278" name="Google Shape;2278;p71"/>
          <p:cNvGrpSpPr/>
          <p:nvPr/>
        </p:nvGrpSpPr>
        <p:grpSpPr>
          <a:xfrm>
            <a:off x="4909229" y="2784700"/>
            <a:ext cx="387661" cy="387661"/>
            <a:chOff x="1379798" y="1723250"/>
            <a:chExt cx="397887" cy="397887"/>
          </a:xfrm>
        </p:grpSpPr>
        <p:sp>
          <p:nvSpPr>
            <p:cNvPr id="2279" name="Google Shape;2279;p7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71"/>
          <p:cNvGrpSpPr/>
          <p:nvPr/>
        </p:nvGrpSpPr>
        <p:grpSpPr>
          <a:xfrm>
            <a:off x="3847108" y="2784700"/>
            <a:ext cx="387681" cy="387661"/>
            <a:chOff x="266768" y="1721375"/>
            <a:chExt cx="397907" cy="397887"/>
          </a:xfrm>
        </p:grpSpPr>
        <p:sp>
          <p:nvSpPr>
            <p:cNvPr id="2284" name="Google Shape;2284;p7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FAB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71"/>
          <p:cNvGrpSpPr/>
          <p:nvPr/>
        </p:nvGrpSpPr>
        <p:grpSpPr>
          <a:xfrm>
            <a:off x="4378189" y="2784700"/>
            <a:ext cx="387641" cy="387661"/>
            <a:chOff x="864491" y="1723250"/>
            <a:chExt cx="397866" cy="397887"/>
          </a:xfrm>
        </p:grpSpPr>
        <p:sp>
          <p:nvSpPr>
            <p:cNvPr id="2287" name="Google Shape;2287;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3" name="Shape 2293"/>
        <p:cNvGrpSpPr/>
        <p:nvPr/>
      </p:nvGrpSpPr>
      <p:grpSpPr>
        <a:xfrm>
          <a:off x="0" y="0"/>
          <a:ext cx="0" cy="0"/>
          <a:chOff x="0" y="0"/>
          <a:chExt cx="0" cy="0"/>
        </a:xfrm>
      </p:grpSpPr>
      <p:sp>
        <p:nvSpPr>
          <p:cNvPr id="2294" name="Google Shape;2294;p72"/>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295" name="Google Shape;2295;p72"/>
          <p:cNvGrpSpPr/>
          <p:nvPr/>
        </p:nvGrpSpPr>
        <p:grpSpPr>
          <a:xfrm>
            <a:off x="3908016" y="3156879"/>
            <a:ext cx="4941331" cy="1721645"/>
            <a:chOff x="186700" y="1607975"/>
            <a:chExt cx="7163425" cy="2495500"/>
          </a:xfrm>
        </p:grpSpPr>
        <p:sp>
          <p:nvSpPr>
            <p:cNvPr id="2296" name="Google Shape;2296;p72"/>
            <p:cNvSpPr/>
            <p:nvPr/>
          </p:nvSpPr>
          <p:spPr>
            <a:xfrm>
              <a:off x="254750" y="3072775"/>
              <a:ext cx="1188625" cy="804250"/>
            </a:xfrm>
            <a:custGeom>
              <a:rect b="b" l="l" r="r" t="t"/>
              <a:pathLst>
                <a:path extrusionOk="0" h="32170" w="47545">
                  <a:moveTo>
                    <a:pt x="823" y="1"/>
                  </a:moveTo>
                  <a:cubicBezTo>
                    <a:pt x="663" y="1"/>
                    <a:pt x="516" y="90"/>
                    <a:pt x="484" y="311"/>
                  </a:cubicBezTo>
                  <a:cubicBezTo>
                    <a:pt x="0" y="4908"/>
                    <a:pt x="1513" y="9808"/>
                    <a:pt x="3690" y="13982"/>
                  </a:cubicBezTo>
                  <a:cubicBezTo>
                    <a:pt x="6715" y="21543"/>
                    <a:pt x="12219" y="28015"/>
                    <a:pt x="20143" y="30858"/>
                  </a:cubicBezTo>
                  <a:cubicBezTo>
                    <a:pt x="22453" y="31693"/>
                    <a:pt x="24968" y="32169"/>
                    <a:pt x="27470" y="32169"/>
                  </a:cubicBezTo>
                  <a:cubicBezTo>
                    <a:pt x="30406" y="32169"/>
                    <a:pt x="33323" y="31513"/>
                    <a:pt x="35870" y="30011"/>
                  </a:cubicBezTo>
                  <a:cubicBezTo>
                    <a:pt x="36657" y="29527"/>
                    <a:pt x="37443" y="29043"/>
                    <a:pt x="38108" y="28438"/>
                  </a:cubicBezTo>
                  <a:cubicBezTo>
                    <a:pt x="41919" y="24991"/>
                    <a:pt x="43976" y="19909"/>
                    <a:pt x="47242" y="15917"/>
                  </a:cubicBezTo>
                  <a:cubicBezTo>
                    <a:pt x="47545" y="15494"/>
                    <a:pt x="47363" y="14828"/>
                    <a:pt x="46819" y="14647"/>
                  </a:cubicBezTo>
                  <a:cubicBezTo>
                    <a:pt x="46698" y="14586"/>
                    <a:pt x="46577" y="14586"/>
                    <a:pt x="46395" y="14586"/>
                  </a:cubicBezTo>
                  <a:cubicBezTo>
                    <a:pt x="46335" y="14586"/>
                    <a:pt x="46274" y="14586"/>
                    <a:pt x="46214" y="14647"/>
                  </a:cubicBezTo>
                  <a:cubicBezTo>
                    <a:pt x="39016" y="14586"/>
                    <a:pt x="31878" y="13558"/>
                    <a:pt x="24922" y="11623"/>
                  </a:cubicBezTo>
                  <a:cubicBezTo>
                    <a:pt x="19478" y="10110"/>
                    <a:pt x="14276" y="7993"/>
                    <a:pt x="9316" y="5392"/>
                  </a:cubicBezTo>
                  <a:cubicBezTo>
                    <a:pt x="6775" y="4001"/>
                    <a:pt x="4295" y="2428"/>
                    <a:pt x="1936" y="735"/>
                  </a:cubicBezTo>
                  <a:cubicBezTo>
                    <a:pt x="1755" y="553"/>
                    <a:pt x="1573" y="432"/>
                    <a:pt x="1452" y="251"/>
                  </a:cubicBezTo>
                  <a:cubicBezTo>
                    <a:pt x="1392" y="190"/>
                    <a:pt x="1271" y="190"/>
                    <a:pt x="1210" y="190"/>
                  </a:cubicBezTo>
                  <a:cubicBezTo>
                    <a:pt x="1124" y="75"/>
                    <a:pt x="968" y="1"/>
                    <a:pt x="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2"/>
            <p:cNvSpPr/>
            <p:nvPr/>
          </p:nvSpPr>
          <p:spPr>
            <a:xfrm>
              <a:off x="381900" y="3289775"/>
              <a:ext cx="112175" cy="116450"/>
            </a:xfrm>
            <a:custGeom>
              <a:rect b="b" l="l" r="r" t="t"/>
              <a:pathLst>
                <a:path extrusionOk="0" h="4658" w="4487">
                  <a:moveTo>
                    <a:pt x="785" y="0"/>
                  </a:moveTo>
                  <a:cubicBezTo>
                    <a:pt x="404" y="0"/>
                    <a:pt x="0" y="512"/>
                    <a:pt x="358" y="825"/>
                  </a:cubicBezTo>
                  <a:cubicBezTo>
                    <a:pt x="661" y="1007"/>
                    <a:pt x="721" y="1370"/>
                    <a:pt x="903" y="1672"/>
                  </a:cubicBezTo>
                  <a:cubicBezTo>
                    <a:pt x="1205" y="2035"/>
                    <a:pt x="1508" y="2398"/>
                    <a:pt x="1810" y="2761"/>
                  </a:cubicBezTo>
                  <a:cubicBezTo>
                    <a:pt x="2355" y="3426"/>
                    <a:pt x="2959" y="4031"/>
                    <a:pt x="3625" y="4576"/>
                  </a:cubicBezTo>
                  <a:cubicBezTo>
                    <a:pt x="3704" y="4633"/>
                    <a:pt x="3786" y="4657"/>
                    <a:pt x="3865" y="4657"/>
                  </a:cubicBezTo>
                  <a:cubicBezTo>
                    <a:pt x="4204" y="4657"/>
                    <a:pt x="4487" y="4194"/>
                    <a:pt x="4290" y="3850"/>
                  </a:cubicBezTo>
                  <a:cubicBezTo>
                    <a:pt x="3927" y="3184"/>
                    <a:pt x="3443" y="2519"/>
                    <a:pt x="2838" y="1914"/>
                  </a:cubicBezTo>
                  <a:lnTo>
                    <a:pt x="2113" y="1067"/>
                  </a:lnTo>
                  <a:cubicBezTo>
                    <a:pt x="1992" y="886"/>
                    <a:pt x="1810" y="765"/>
                    <a:pt x="1689" y="644"/>
                  </a:cubicBezTo>
                  <a:cubicBezTo>
                    <a:pt x="1508" y="462"/>
                    <a:pt x="1266" y="402"/>
                    <a:pt x="1145" y="221"/>
                  </a:cubicBezTo>
                  <a:cubicBezTo>
                    <a:pt x="1050" y="63"/>
                    <a:pt x="919" y="0"/>
                    <a:pt x="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2"/>
            <p:cNvSpPr/>
            <p:nvPr/>
          </p:nvSpPr>
          <p:spPr>
            <a:xfrm>
              <a:off x="491025" y="3477500"/>
              <a:ext cx="131825" cy="98000"/>
            </a:xfrm>
            <a:custGeom>
              <a:rect b="b" l="l" r="r" t="t"/>
              <a:pathLst>
                <a:path extrusionOk="0" h="3920" w="5273">
                  <a:moveTo>
                    <a:pt x="894" y="1"/>
                  </a:moveTo>
                  <a:cubicBezTo>
                    <a:pt x="497" y="1"/>
                    <a:pt x="0" y="498"/>
                    <a:pt x="591" y="878"/>
                  </a:cubicBezTo>
                  <a:cubicBezTo>
                    <a:pt x="953" y="1180"/>
                    <a:pt x="1256" y="1543"/>
                    <a:pt x="1558" y="1966"/>
                  </a:cubicBezTo>
                  <a:cubicBezTo>
                    <a:pt x="1800" y="2269"/>
                    <a:pt x="2163" y="2571"/>
                    <a:pt x="2526" y="2874"/>
                  </a:cubicBezTo>
                  <a:cubicBezTo>
                    <a:pt x="3131" y="3358"/>
                    <a:pt x="3857" y="3720"/>
                    <a:pt x="4643" y="3902"/>
                  </a:cubicBezTo>
                  <a:cubicBezTo>
                    <a:pt x="4679" y="3914"/>
                    <a:pt x="4714" y="3919"/>
                    <a:pt x="4748" y="3919"/>
                  </a:cubicBezTo>
                  <a:cubicBezTo>
                    <a:pt x="5059" y="3919"/>
                    <a:pt x="5273" y="3461"/>
                    <a:pt x="4946" y="3297"/>
                  </a:cubicBezTo>
                  <a:cubicBezTo>
                    <a:pt x="4280" y="2934"/>
                    <a:pt x="3615" y="2571"/>
                    <a:pt x="3010" y="2208"/>
                  </a:cubicBezTo>
                  <a:cubicBezTo>
                    <a:pt x="2405" y="1785"/>
                    <a:pt x="1377" y="1059"/>
                    <a:pt x="1256" y="333"/>
                  </a:cubicBezTo>
                  <a:cubicBezTo>
                    <a:pt x="1219" y="95"/>
                    <a:pt x="1066" y="1"/>
                    <a:pt x="8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2"/>
            <p:cNvSpPr/>
            <p:nvPr/>
          </p:nvSpPr>
          <p:spPr>
            <a:xfrm>
              <a:off x="593900" y="3427550"/>
              <a:ext cx="89325" cy="74050"/>
            </a:xfrm>
            <a:custGeom>
              <a:rect b="b" l="l" r="r" t="t"/>
              <a:pathLst>
                <a:path extrusionOk="0" h="2962" w="3573">
                  <a:moveTo>
                    <a:pt x="636" y="0"/>
                  </a:moveTo>
                  <a:cubicBezTo>
                    <a:pt x="312" y="0"/>
                    <a:pt x="1" y="383"/>
                    <a:pt x="226" y="698"/>
                  </a:cubicBezTo>
                  <a:cubicBezTo>
                    <a:pt x="528" y="1182"/>
                    <a:pt x="891" y="1666"/>
                    <a:pt x="1254" y="2089"/>
                  </a:cubicBezTo>
                  <a:cubicBezTo>
                    <a:pt x="1738" y="2452"/>
                    <a:pt x="2222" y="2694"/>
                    <a:pt x="2766" y="2936"/>
                  </a:cubicBezTo>
                  <a:cubicBezTo>
                    <a:pt x="2818" y="2953"/>
                    <a:pt x="2868" y="2961"/>
                    <a:pt x="2915" y="2961"/>
                  </a:cubicBezTo>
                  <a:cubicBezTo>
                    <a:pt x="3362" y="2961"/>
                    <a:pt x="3573" y="2242"/>
                    <a:pt x="3190" y="1968"/>
                  </a:cubicBezTo>
                  <a:cubicBezTo>
                    <a:pt x="2343" y="1484"/>
                    <a:pt x="1617" y="879"/>
                    <a:pt x="952" y="154"/>
                  </a:cubicBezTo>
                  <a:cubicBezTo>
                    <a:pt x="859" y="45"/>
                    <a:pt x="747" y="0"/>
                    <a:pt x="6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2"/>
            <p:cNvSpPr/>
            <p:nvPr/>
          </p:nvSpPr>
          <p:spPr>
            <a:xfrm>
              <a:off x="663400" y="3647225"/>
              <a:ext cx="131275" cy="74975"/>
            </a:xfrm>
            <a:custGeom>
              <a:rect b="b" l="l" r="r" t="t"/>
              <a:pathLst>
                <a:path extrusionOk="0" h="2999" w="5251">
                  <a:moveTo>
                    <a:pt x="678" y="1"/>
                  </a:moveTo>
                  <a:cubicBezTo>
                    <a:pt x="268" y="1"/>
                    <a:pt x="0" y="514"/>
                    <a:pt x="349" y="863"/>
                  </a:cubicBezTo>
                  <a:cubicBezTo>
                    <a:pt x="894" y="1347"/>
                    <a:pt x="1438" y="1771"/>
                    <a:pt x="2043" y="2194"/>
                  </a:cubicBezTo>
                  <a:cubicBezTo>
                    <a:pt x="2708" y="2557"/>
                    <a:pt x="3434" y="2799"/>
                    <a:pt x="4160" y="2980"/>
                  </a:cubicBezTo>
                  <a:cubicBezTo>
                    <a:pt x="4215" y="2993"/>
                    <a:pt x="4267" y="2999"/>
                    <a:pt x="4317" y="2999"/>
                  </a:cubicBezTo>
                  <a:cubicBezTo>
                    <a:pt x="4991" y="2999"/>
                    <a:pt x="5251" y="1935"/>
                    <a:pt x="4463" y="1710"/>
                  </a:cubicBezTo>
                  <a:cubicBezTo>
                    <a:pt x="3858" y="1468"/>
                    <a:pt x="3313" y="1166"/>
                    <a:pt x="2708" y="924"/>
                  </a:cubicBezTo>
                  <a:cubicBezTo>
                    <a:pt x="2104" y="682"/>
                    <a:pt x="1499" y="379"/>
                    <a:pt x="954" y="77"/>
                  </a:cubicBezTo>
                  <a:cubicBezTo>
                    <a:pt x="859" y="24"/>
                    <a:pt x="765" y="1"/>
                    <a:pt x="6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2"/>
            <p:cNvSpPr/>
            <p:nvPr/>
          </p:nvSpPr>
          <p:spPr>
            <a:xfrm>
              <a:off x="812775" y="3573450"/>
              <a:ext cx="115400" cy="42700"/>
            </a:xfrm>
            <a:custGeom>
              <a:rect b="b" l="l" r="r" t="t"/>
              <a:pathLst>
                <a:path extrusionOk="0" h="1708" w="4616">
                  <a:moveTo>
                    <a:pt x="545" y="0"/>
                  </a:moveTo>
                  <a:cubicBezTo>
                    <a:pt x="0" y="0"/>
                    <a:pt x="16" y="796"/>
                    <a:pt x="484" y="971"/>
                  </a:cubicBezTo>
                  <a:cubicBezTo>
                    <a:pt x="907" y="1153"/>
                    <a:pt x="1512" y="1334"/>
                    <a:pt x="1996" y="1455"/>
                  </a:cubicBezTo>
                  <a:cubicBezTo>
                    <a:pt x="2540" y="1576"/>
                    <a:pt x="3085" y="1637"/>
                    <a:pt x="3629" y="1697"/>
                  </a:cubicBezTo>
                  <a:cubicBezTo>
                    <a:pt x="3672" y="1704"/>
                    <a:pt x="3712" y="1708"/>
                    <a:pt x="3752" y="1708"/>
                  </a:cubicBezTo>
                  <a:cubicBezTo>
                    <a:pt x="4387" y="1708"/>
                    <a:pt x="4615" y="836"/>
                    <a:pt x="3932" y="608"/>
                  </a:cubicBezTo>
                  <a:cubicBezTo>
                    <a:pt x="3387" y="427"/>
                    <a:pt x="2843" y="306"/>
                    <a:pt x="2298" y="185"/>
                  </a:cubicBezTo>
                  <a:cubicBezTo>
                    <a:pt x="1754" y="124"/>
                    <a:pt x="1149" y="64"/>
                    <a:pt x="605" y="3"/>
                  </a:cubicBezTo>
                  <a:cubicBezTo>
                    <a:pt x="584" y="1"/>
                    <a:pt x="564"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2"/>
            <p:cNvSpPr/>
            <p:nvPr/>
          </p:nvSpPr>
          <p:spPr>
            <a:xfrm>
              <a:off x="997100" y="3685200"/>
              <a:ext cx="111175" cy="39575"/>
            </a:xfrm>
            <a:custGeom>
              <a:rect b="b" l="l" r="r" t="t"/>
              <a:pathLst>
                <a:path extrusionOk="0" h="1583" w="4447">
                  <a:moveTo>
                    <a:pt x="3516" y="1"/>
                  </a:moveTo>
                  <a:cubicBezTo>
                    <a:pt x="3477" y="1"/>
                    <a:pt x="3436" y="4"/>
                    <a:pt x="3394" y="10"/>
                  </a:cubicBezTo>
                  <a:cubicBezTo>
                    <a:pt x="3031" y="70"/>
                    <a:pt x="2547" y="131"/>
                    <a:pt x="2184" y="191"/>
                  </a:cubicBezTo>
                  <a:cubicBezTo>
                    <a:pt x="1869" y="281"/>
                    <a:pt x="1488" y="438"/>
                    <a:pt x="1188" y="438"/>
                  </a:cubicBezTo>
                  <a:cubicBezTo>
                    <a:pt x="1085" y="438"/>
                    <a:pt x="991" y="419"/>
                    <a:pt x="914" y="373"/>
                  </a:cubicBezTo>
                  <a:cubicBezTo>
                    <a:pt x="823" y="330"/>
                    <a:pt x="739" y="312"/>
                    <a:pt x="663" y="312"/>
                  </a:cubicBezTo>
                  <a:cubicBezTo>
                    <a:pt x="114" y="312"/>
                    <a:pt x="1" y="1287"/>
                    <a:pt x="685" y="1287"/>
                  </a:cubicBezTo>
                  <a:cubicBezTo>
                    <a:pt x="719" y="1287"/>
                    <a:pt x="755" y="1285"/>
                    <a:pt x="793" y="1280"/>
                  </a:cubicBezTo>
                  <a:cubicBezTo>
                    <a:pt x="974" y="1280"/>
                    <a:pt x="1337" y="1401"/>
                    <a:pt x="1519" y="1461"/>
                  </a:cubicBezTo>
                  <a:cubicBezTo>
                    <a:pt x="1761" y="1461"/>
                    <a:pt x="2003" y="1522"/>
                    <a:pt x="2245" y="1582"/>
                  </a:cubicBezTo>
                  <a:cubicBezTo>
                    <a:pt x="2728" y="1582"/>
                    <a:pt x="3212" y="1461"/>
                    <a:pt x="3757" y="1280"/>
                  </a:cubicBezTo>
                  <a:cubicBezTo>
                    <a:pt x="4447" y="1050"/>
                    <a:pt x="4262" y="1"/>
                    <a:pt x="35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2"/>
            <p:cNvSpPr/>
            <p:nvPr/>
          </p:nvSpPr>
          <p:spPr>
            <a:xfrm>
              <a:off x="1103100" y="3536750"/>
              <a:ext cx="72625" cy="31975"/>
            </a:xfrm>
            <a:custGeom>
              <a:rect b="b" l="l" r="r" t="t"/>
              <a:pathLst>
                <a:path extrusionOk="0" h="1279" w="2905">
                  <a:moveTo>
                    <a:pt x="1586" y="1"/>
                  </a:moveTo>
                  <a:cubicBezTo>
                    <a:pt x="1214" y="1"/>
                    <a:pt x="839" y="59"/>
                    <a:pt x="485" y="201"/>
                  </a:cubicBezTo>
                  <a:cubicBezTo>
                    <a:pt x="1" y="322"/>
                    <a:pt x="1" y="927"/>
                    <a:pt x="485" y="1109"/>
                  </a:cubicBezTo>
                  <a:cubicBezTo>
                    <a:pt x="836" y="1214"/>
                    <a:pt x="1208" y="1279"/>
                    <a:pt x="1577" y="1279"/>
                  </a:cubicBezTo>
                  <a:cubicBezTo>
                    <a:pt x="1842" y="1279"/>
                    <a:pt x="2106" y="1245"/>
                    <a:pt x="2360" y="1169"/>
                  </a:cubicBezTo>
                  <a:cubicBezTo>
                    <a:pt x="2904" y="988"/>
                    <a:pt x="2904" y="262"/>
                    <a:pt x="2360" y="80"/>
                  </a:cubicBezTo>
                  <a:cubicBezTo>
                    <a:pt x="2109" y="30"/>
                    <a:pt x="1848" y="1"/>
                    <a:pt x="15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2"/>
            <p:cNvSpPr/>
            <p:nvPr/>
          </p:nvSpPr>
          <p:spPr>
            <a:xfrm>
              <a:off x="472500" y="1675475"/>
              <a:ext cx="1106975" cy="1377925"/>
            </a:xfrm>
            <a:custGeom>
              <a:rect b="b" l="l" r="r" t="t"/>
              <a:pathLst>
                <a:path extrusionOk="0" h="55117" w="44279">
                  <a:moveTo>
                    <a:pt x="6048" y="1"/>
                  </a:moveTo>
                  <a:cubicBezTo>
                    <a:pt x="5942" y="1"/>
                    <a:pt x="5831" y="46"/>
                    <a:pt x="5747" y="130"/>
                  </a:cubicBezTo>
                  <a:cubicBezTo>
                    <a:pt x="1" y="7328"/>
                    <a:pt x="1392" y="19002"/>
                    <a:pt x="3933" y="27350"/>
                  </a:cubicBezTo>
                  <a:lnTo>
                    <a:pt x="3993" y="27713"/>
                  </a:lnTo>
                  <a:cubicBezTo>
                    <a:pt x="4840" y="30253"/>
                    <a:pt x="5808" y="32733"/>
                    <a:pt x="7018" y="35093"/>
                  </a:cubicBezTo>
                  <a:cubicBezTo>
                    <a:pt x="7320" y="35697"/>
                    <a:pt x="7622" y="36242"/>
                    <a:pt x="7925" y="36786"/>
                  </a:cubicBezTo>
                  <a:cubicBezTo>
                    <a:pt x="8288" y="37754"/>
                    <a:pt x="8711" y="38782"/>
                    <a:pt x="9195" y="39811"/>
                  </a:cubicBezTo>
                  <a:cubicBezTo>
                    <a:pt x="9800" y="41081"/>
                    <a:pt x="10405" y="42291"/>
                    <a:pt x="11131" y="43500"/>
                  </a:cubicBezTo>
                  <a:cubicBezTo>
                    <a:pt x="13550" y="47735"/>
                    <a:pt x="16696" y="51485"/>
                    <a:pt x="20446" y="54630"/>
                  </a:cubicBezTo>
                  <a:cubicBezTo>
                    <a:pt x="20510" y="54681"/>
                    <a:pt x="20576" y="54703"/>
                    <a:pt x="20638" y="54703"/>
                  </a:cubicBezTo>
                  <a:cubicBezTo>
                    <a:pt x="20874" y="54703"/>
                    <a:pt x="21061" y="54398"/>
                    <a:pt x="20869" y="54207"/>
                  </a:cubicBezTo>
                  <a:lnTo>
                    <a:pt x="20869" y="54207"/>
                  </a:lnTo>
                  <a:cubicBezTo>
                    <a:pt x="22987" y="55114"/>
                    <a:pt x="25951" y="55114"/>
                    <a:pt x="28007" y="55114"/>
                  </a:cubicBezTo>
                  <a:lnTo>
                    <a:pt x="29519" y="55114"/>
                  </a:lnTo>
                  <a:cubicBezTo>
                    <a:pt x="29617" y="55115"/>
                    <a:pt x="29715" y="55116"/>
                    <a:pt x="29813" y="55116"/>
                  </a:cubicBezTo>
                  <a:cubicBezTo>
                    <a:pt x="34793" y="55116"/>
                    <a:pt x="39701" y="53607"/>
                    <a:pt x="43795" y="50759"/>
                  </a:cubicBezTo>
                  <a:cubicBezTo>
                    <a:pt x="44279" y="50396"/>
                    <a:pt x="44037" y="49731"/>
                    <a:pt x="43492" y="49670"/>
                  </a:cubicBezTo>
                  <a:cubicBezTo>
                    <a:pt x="43492" y="49549"/>
                    <a:pt x="43432" y="49428"/>
                    <a:pt x="43311" y="49368"/>
                  </a:cubicBezTo>
                  <a:cubicBezTo>
                    <a:pt x="34480" y="43742"/>
                    <a:pt x="26737" y="36605"/>
                    <a:pt x="20386" y="28257"/>
                  </a:cubicBezTo>
                  <a:lnTo>
                    <a:pt x="20265" y="28076"/>
                  </a:lnTo>
                  <a:cubicBezTo>
                    <a:pt x="16333" y="22632"/>
                    <a:pt x="13066" y="16764"/>
                    <a:pt x="10526" y="10534"/>
                  </a:cubicBezTo>
                  <a:cubicBezTo>
                    <a:pt x="9135" y="7328"/>
                    <a:pt x="7864" y="4001"/>
                    <a:pt x="6715" y="614"/>
                  </a:cubicBezTo>
                  <a:cubicBezTo>
                    <a:pt x="6655" y="553"/>
                    <a:pt x="6594" y="493"/>
                    <a:pt x="6594" y="432"/>
                  </a:cubicBezTo>
                  <a:cubicBezTo>
                    <a:pt x="6534" y="311"/>
                    <a:pt x="6473" y="251"/>
                    <a:pt x="6352" y="190"/>
                  </a:cubicBezTo>
                  <a:cubicBezTo>
                    <a:pt x="6287" y="61"/>
                    <a:pt x="6170" y="1"/>
                    <a:pt x="60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2"/>
            <p:cNvSpPr/>
            <p:nvPr/>
          </p:nvSpPr>
          <p:spPr>
            <a:xfrm>
              <a:off x="593475" y="2093175"/>
              <a:ext cx="42375" cy="86900"/>
            </a:xfrm>
            <a:custGeom>
              <a:rect b="b" l="l" r="r" t="t"/>
              <a:pathLst>
                <a:path extrusionOk="0" h="3476" w="1695">
                  <a:moveTo>
                    <a:pt x="560" y="1"/>
                  </a:moveTo>
                  <a:cubicBezTo>
                    <a:pt x="311" y="1"/>
                    <a:pt x="61" y="183"/>
                    <a:pt x="61" y="480"/>
                  </a:cubicBezTo>
                  <a:cubicBezTo>
                    <a:pt x="1" y="1448"/>
                    <a:pt x="243" y="2415"/>
                    <a:pt x="787" y="3262"/>
                  </a:cubicBezTo>
                  <a:cubicBezTo>
                    <a:pt x="870" y="3401"/>
                    <a:pt x="1030" y="3476"/>
                    <a:pt x="1184" y="3476"/>
                  </a:cubicBezTo>
                  <a:cubicBezTo>
                    <a:pt x="1366" y="3476"/>
                    <a:pt x="1541" y="3371"/>
                    <a:pt x="1574" y="3141"/>
                  </a:cubicBezTo>
                  <a:cubicBezTo>
                    <a:pt x="1634" y="2960"/>
                    <a:pt x="1634" y="2718"/>
                    <a:pt x="1695" y="2536"/>
                  </a:cubicBezTo>
                  <a:cubicBezTo>
                    <a:pt x="1634" y="2234"/>
                    <a:pt x="1574" y="1992"/>
                    <a:pt x="1513" y="1750"/>
                  </a:cubicBezTo>
                  <a:cubicBezTo>
                    <a:pt x="1392" y="1206"/>
                    <a:pt x="1211" y="722"/>
                    <a:pt x="969" y="238"/>
                  </a:cubicBezTo>
                  <a:cubicBezTo>
                    <a:pt x="875" y="74"/>
                    <a:pt x="718" y="1"/>
                    <a:pt x="5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2"/>
            <p:cNvSpPr/>
            <p:nvPr/>
          </p:nvSpPr>
          <p:spPr>
            <a:xfrm>
              <a:off x="672125" y="2252225"/>
              <a:ext cx="41825" cy="74975"/>
            </a:xfrm>
            <a:custGeom>
              <a:rect b="b" l="l" r="r" t="t"/>
              <a:pathLst>
                <a:path extrusionOk="0" h="2999" w="1673">
                  <a:moveTo>
                    <a:pt x="545" y="0"/>
                  </a:moveTo>
                  <a:cubicBezTo>
                    <a:pt x="333" y="0"/>
                    <a:pt x="121" y="136"/>
                    <a:pt x="121" y="409"/>
                  </a:cubicBezTo>
                  <a:cubicBezTo>
                    <a:pt x="0" y="1195"/>
                    <a:pt x="121" y="1981"/>
                    <a:pt x="424" y="2707"/>
                  </a:cubicBezTo>
                  <a:cubicBezTo>
                    <a:pt x="526" y="2912"/>
                    <a:pt x="711" y="2999"/>
                    <a:pt x="902" y="2999"/>
                  </a:cubicBezTo>
                  <a:cubicBezTo>
                    <a:pt x="1276" y="2999"/>
                    <a:pt x="1673" y="2664"/>
                    <a:pt x="1513" y="2223"/>
                  </a:cubicBezTo>
                  <a:cubicBezTo>
                    <a:pt x="1271" y="1679"/>
                    <a:pt x="1089" y="1074"/>
                    <a:pt x="968" y="409"/>
                  </a:cubicBezTo>
                  <a:cubicBezTo>
                    <a:pt x="968" y="136"/>
                    <a:pt x="756"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2"/>
            <p:cNvSpPr/>
            <p:nvPr/>
          </p:nvSpPr>
          <p:spPr>
            <a:xfrm>
              <a:off x="589575" y="1867200"/>
              <a:ext cx="37500" cy="59225"/>
            </a:xfrm>
            <a:custGeom>
              <a:rect b="b" l="l" r="r" t="t"/>
              <a:pathLst>
                <a:path extrusionOk="0" h="2369" w="1500">
                  <a:moveTo>
                    <a:pt x="515" y="0"/>
                  </a:moveTo>
                  <a:cubicBezTo>
                    <a:pt x="259" y="0"/>
                    <a:pt x="0" y="210"/>
                    <a:pt x="36" y="566"/>
                  </a:cubicBezTo>
                  <a:cubicBezTo>
                    <a:pt x="217" y="1050"/>
                    <a:pt x="338" y="1534"/>
                    <a:pt x="459" y="2018"/>
                  </a:cubicBezTo>
                  <a:cubicBezTo>
                    <a:pt x="533" y="2262"/>
                    <a:pt x="724" y="2369"/>
                    <a:pt x="919" y="2369"/>
                  </a:cubicBezTo>
                  <a:cubicBezTo>
                    <a:pt x="1206" y="2369"/>
                    <a:pt x="1499" y="2137"/>
                    <a:pt x="1427" y="1776"/>
                  </a:cubicBezTo>
                  <a:cubicBezTo>
                    <a:pt x="1246" y="1292"/>
                    <a:pt x="1125" y="808"/>
                    <a:pt x="943" y="325"/>
                  </a:cubicBezTo>
                  <a:cubicBezTo>
                    <a:pt x="869" y="101"/>
                    <a:pt x="693" y="0"/>
                    <a:pt x="5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2"/>
            <p:cNvSpPr/>
            <p:nvPr/>
          </p:nvSpPr>
          <p:spPr>
            <a:xfrm>
              <a:off x="667225" y="2048425"/>
              <a:ext cx="47275" cy="74900"/>
            </a:xfrm>
            <a:custGeom>
              <a:rect b="b" l="l" r="r" t="t"/>
              <a:pathLst>
                <a:path extrusionOk="0" h="2996" w="1891">
                  <a:moveTo>
                    <a:pt x="566" y="1"/>
                  </a:moveTo>
                  <a:cubicBezTo>
                    <a:pt x="270" y="1"/>
                    <a:pt x="0" y="396"/>
                    <a:pt x="136" y="758"/>
                  </a:cubicBezTo>
                  <a:cubicBezTo>
                    <a:pt x="257" y="1000"/>
                    <a:pt x="378" y="1302"/>
                    <a:pt x="438" y="1604"/>
                  </a:cubicBezTo>
                  <a:cubicBezTo>
                    <a:pt x="438" y="1907"/>
                    <a:pt x="499" y="2209"/>
                    <a:pt x="559" y="2512"/>
                  </a:cubicBezTo>
                  <a:cubicBezTo>
                    <a:pt x="680" y="2814"/>
                    <a:pt x="922" y="2996"/>
                    <a:pt x="1164" y="2996"/>
                  </a:cubicBezTo>
                  <a:cubicBezTo>
                    <a:pt x="1467" y="2996"/>
                    <a:pt x="1709" y="2814"/>
                    <a:pt x="1830" y="2512"/>
                  </a:cubicBezTo>
                  <a:cubicBezTo>
                    <a:pt x="1890" y="2270"/>
                    <a:pt x="1890" y="2028"/>
                    <a:pt x="1830" y="1786"/>
                  </a:cubicBezTo>
                  <a:cubicBezTo>
                    <a:pt x="1769" y="1604"/>
                    <a:pt x="1648" y="1362"/>
                    <a:pt x="1588" y="1181"/>
                  </a:cubicBezTo>
                  <a:cubicBezTo>
                    <a:pt x="1406" y="818"/>
                    <a:pt x="1164" y="455"/>
                    <a:pt x="862" y="153"/>
                  </a:cubicBezTo>
                  <a:cubicBezTo>
                    <a:pt x="770" y="46"/>
                    <a:pt x="667" y="1"/>
                    <a:pt x="5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2"/>
            <p:cNvSpPr/>
            <p:nvPr/>
          </p:nvSpPr>
          <p:spPr>
            <a:xfrm>
              <a:off x="186700" y="2000825"/>
              <a:ext cx="1317175" cy="1474200"/>
            </a:xfrm>
            <a:custGeom>
              <a:rect b="b" l="l" r="r" t="t"/>
              <a:pathLst>
                <a:path extrusionOk="0" h="58968" w="52687">
                  <a:moveTo>
                    <a:pt x="5051" y="0"/>
                  </a:moveTo>
                  <a:cubicBezTo>
                    <a:pt x="4900" y="0"/>
                    <a:pt x="4749" y="61"/>
                    <a:pt x="4658" y="182"/>
                  </a:cubicBezTo>
                  <a:cubicBezTo>
                    <a:pt x="4617" y="171"/>
                    <a:pt x="4575" y="166"/>
                    <a:pt x="4534" y="166"/>
                  </a:cubicBezTo>
                  <a:cubicBezTo>
                    <a:pt x="4338" y="166"/>
                    <a:pt x="4164" y="284"/>
                    <a:pt x="4114" y="484"/>
                  </a:cubicBezTo>
                  <a:cubicBezTo>
                    <a:pt x="0" y="15425"/>
                    <a:pt x="1876" y="34660"/>
                    <a:pt x="11372" y="47423"/>
                  </a:cubicBezTo>
                  <a:cubicBezTo>
                    <a:pt x="15486" y="53049"/>
                    <a:pt x="21655" y="56920"/>
                    <a:pt x="28551" y="58190"/>
                  </a:cubicBezTo>
                  <a:cubicBezTo>
                    <a:pt x="31300" y="58692"/>
                    <a:pt x="34437" y="58968"/>
                    <a:pt x="37643" y="58968"/>
                  </a:cubicBezTo>
                  <a:cubicBezTo>
                    <a:pt x="42550" y="58968"/>
                    <a:pt x="47621" y="58323"/>
                    <a:pt x="51718" y="56860"/>
                  </a:cubicBezTo>
                  <a:cubicBezTo>
                    <a:pt x="51900" y="56799"/>
                    <a:pt x="52021" y="56618"/>
                    <a:pt x="51960" y="56436"/>
                  </a:cubicBezTo>
                  <a:cubicBezTo>
                    <a:pt x="52505" y="56315"/>
                    <a:pt x="52686" y="55710"/>
                    <a:pt x="52323" y="55287"/>
                  </a:cubicBezTo>
                  <a:cubicBezTo>
                    <a:pt x="48936" y="51718"/>
                    <a:pt x="45186" y="48270"/>
                    <a:pt x="41556" y="44762"/>
                  </a:cubicBezTo>
                  <a:cubicBezTo>
                    <a:pt x="41617" y="44580"/>
                    <a:pt x="41617" y="44399"/>
                    <a:pt x="41496" y="44278"/>
                  </a:cubicBezTo>
                  <a:cubicBezTo>
                    <a:pt x="28249" y="30426"/>
                    <a:pt x="15788" y="16453"/>
                    <a:pt x="5444" y="182"/>
                  </a:cubicBezTo>
                  <a:cubicBezTo>
                    <a:pt x="5354" y="61"/>
                    <a:pt x="5202" y="0"/>
                    <a:pt x="50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2"/>
            <p:cNvSpPr/>
            <p:nvPr/>
          </p:nvSpPr>
          <p:spPr>
            <a:xfrm>
              <a:off x="418900" y="2434825"/>
              <a:ext cx="82350" cy="128225"/>
            </a:xfrm>
            <a:custGeom>
              <a:rect b="b" l="l" r="r" t="t"/>
              <a:pathLst>
                <a:path extrusionOk="0" h="5129" w="3294">
                  <a:moveTo>
                    <a:pt x="599" y="0"/>
                  </a:moveTo>
                  <a:cubicBezTo>
                    <a:pt x="293" y="0"/>
                    <a:pt x="1" y="255"/>
                    <a:pt x="88" y="605"/>
                  </a:cubicBezTo>
                  <a:cubicBezTo>
                    <a:pt x="88" y="908"/>
                    <a:pt x="149" y="1150"/>
                    <a:pt x="149" y="1452"/>
                  </a:cubicBezTo>
                  <a:cubicBezTo>
                    <a:pt x="270" y="1815"/>
                    <a:pt x="391" y="2178"/>
                    <a:pt x="572" y="2480"/>
                  </a:cubicBezTo>
                  <a:cubicBezTo>
                    <a:pt x="814" y="3206"/>
                    <a:pt x="1116" y="3872"/>
                    <a:pt x="1419" y="4537"/>
                  </a:cubicBezTo>
                  <a:cubicBezTo>
                    <a:pt x="1589" y="4949"/>
                    <a:pt x="1943" y="5128"/>
                    <a:pt x="2288" y="5128"/>
                  </a:cubicBezTo>
                  <a:cubicBezTo>
                    <a:pt x="2802" y="5128"/>
                    <a:pt x="3294" y="4729"/>
                    <a:pt x="3113" y="4114"/>
                  </a:cubicBezTo>
                  <a:cubicBezTo>
                    <a:pt x="2871" y="3327"/>
                    <a:pt x="2568" y="2541"/>
                    <a:pt x="2266" y="1815"/>
                  </a:cubicBezTo>
                  <a:cubicBezTo>
                    <a:pt x="2084" y="1452"/>
                    <a:pt x="1903" y="1150"/>
                    <a:pt x="1661" y="847"/>
                  </a:cubicBezTo>
                  <a:cubicBezTo>
                    <a:pt x="1419" y="545"/>
                    <a:pt x="1177" y="303"/>
                    <a:pt x="935" y="121"/>
                  </a:cubicBezTo>
                  <a:cubicBezTo>
                    <a:pt x="835" y="38"/>
                    <a:pt x="716" y="0"/>
                    <a:pt x="5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2"/>
            <p:cNvSpPr/>
            <p:nvPr/>
          </p:nvSpPr>
          <p:spPr>
            <a:xfrm>
              <a:off x="375800" y="2614100"/>
              <a:ext cx="78975" cy="133150"/>
            </a:xfrm>
            <a:custGeom>
              <a:rect b="b" l="l" r="r" t="t"/>
              <a:pathLst>
                <a:path extrusionOk="0" h="5326" w="3159">
                  <a:moveTo>
                    <a:pt x="595" y="0"/>
                  </a:moveTo>
                  <a:cubicBezTo>
                    <a:pt x="293" y="0"/>
                    <a:pt x="0" y="278"/>
                    <a:pt x="118" y="632"/>
                  </a:cubicBezTo>
                  <a:cubicBezTo>
                    <a:pt x="360" y="2024"/>
                    <a:pt x="723" y="3354"/>
                    <a:pt x="1147" y="4685"/>
                  </a:cubicBezTo>
                  <a:cubicBezTo>
                    <a:pt x="1312" y="5135"/>
                    <a:pt x="1682" y="5325"/>
                    <a:pt x="2045" y="5325"/>
                  </a:cubicBezTo>
                  <a:cubicBezTo>
                    <a:pt x="2609" y="5325"/>
                    <a:pt x="3159" y="4864"/>
                    <a:pt x="2901" y="4201"/>
                  </a:cubicBezTo>
                  <a:cubicBezTo>
                    <a:pt x="2659" y="3536"/>
                    <a:pt x="2417" y="2871"/>
                    <a:pt x="2115" y="2145"/>
                  </a:cubicBezTo>
                  <a:cubicBezTo>
                    <a:pt x="1752" y="1479"/>
                    <a:pt x="1449" y="874"/>
                    <a:pt x="1026" y="270"/>
                  </a:cubicBezTo>
                  <a:cubicBezTo>
                    <a:pt x="920" y="80"/>
                    <a:pt x="756" y="0"/>
                    <a:pt x="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2"/>
            <p:cNvSpPr/>
            <p:nvPr/>
          </p:nvSpPr>
          <p:spPr>
            <a:xfrm>
              <a:off x="535775" y="2921750"/>
              <a:ext cx="88325" cy="114250"/>
            </a:xfrm>
            <a:custGeom>
              <a:rect b="b" l="l" r="r" t="t"/>
              <a:pathLst>
                <a:path extrusionOk="0" h="4570" w="3533">
                  <a:moveTo>
                    <a:pt x="632" y="1"/>
                  </a:moveTo>
                  <a:cubicBezTo>
                    <a:pt x="312" y="1"/>
                    <a:pt x="0" y="256"/>
                    <a:pt x="131" y="606"/>
                  </a:cubicBezTo>
                  <a:cubicBezTo>
                    <a:pt x="736" y="1997"/>
                    <a:pt x="1583" y="3328"/>
                    <a:pt x="2672" y="4416"/>
                  </a:cubicBezTo>
                  <a:cubicBezTo>
                    <a:pt x="2765" y="4525"/>
                    <a:pt x="2869" y="4570"/>
                    <a:pt x="2970" y="4570"/>
                  </a:cubicBezTo>
                  <a:cubicBezTo>
                    <a:pt x="3266" y="4570"/>
                    <a:pt x="3533" y="4187"/>
                    <a:pt x="3398" y="3872"/>
                  </a:cubicBezTo>
                  <a:cubicBezTo>
                    <a:pt x="2793" y="2481"/>
                    <a:pt x="1946" y="1211"/>
                    <a:pt x="978" y="122"/>
                  </a:cubicBezTo>
                  <a:cubicBezTo>
                    <a:pt x="878" y="38"/>
                    <a:pt x="754" y="1"/>
                    <a:pt x="6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2"/>
            <p:cNvSpPr/>
            <p:nvPr/>
          </p:nvSpPr>
          <p:spPr>
            <a:xfrm>
              <a:off x="595000" y="2756025"/>
              <a:ext cx="80700" cy="94900"/>
            </a:xfrm>
            <a:custGeom>
              <a:rect b="b" l="l" r="r" t="t"/>
              <a:pathLst>
                <a:path extrusionOk="0" h="3796" w="3228">
                  <a:moveTo>
                    <a:pt x="485" y="1"/>
                  </a:moveTo>
                  <a:cubicBezTo>
                    <a:pt x="224" y="1"/>
                    <a:pt x="0" y="213"/>
                    <a:pt x="0" y="520"/>
                  </a:cubicBezTo>
                  <a:lnTo>
                    <a:pt x="61" y="1125"/>
                  </a:lnTo>
                  <a:cubicBezTo>
                    <a:pt x="121" y="1367"/>
                    <a:pt x="182" y="1670"/>
                    <a:pt x="363" y="1912"/>
                  </a:cubicBezTo>
                  <a:lnTo>
                    <a:pt x="1029" y="3303"/>
                  </a:lnTo>
                  <a:cubicBezTo>
                    <a:pt x="1194" y="3653"/>
                    <a:pt x="1483" y="3795"/>
                    <a:pt x="1785" y="3795"/>
                  </a:cubicBezTo>
                  <a:cubicBezTo>
                    <a:pt x="2474" y="3795"/>
                    <a:pt x="3227" y="3050"/>
                    <a:pt x="2722" y="2335"/>
                  </a:cubicBezTo>
                  <a:lnTo>
                    <a:pt x="1815" y="1065"/>
                  </a:lnTo>
                  <a:cubicBezTo>
                    <a:pt x="1694" y="823"/>
                    <a:pt x="1573" y="641"/>
                    <a:pt x="1392" y="460"/>
                  </a:cubicBezTo>
                  <a:cubicBezTo>
                    <a:pt x="1150" y="339"/>
                    <a:pt x="968" y="157"/>
                    <a:pt x="787" y="97"/>
                  </a:cubicBezTo>
                  <a:cubicBezTo>
                    <a:pt x="688" y="31"/>
                    <a:pt x="584" y="1"/>
                    <a:pt x="4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2"/>
            <p:cNvSpPr/>
            <p:nvPr/>
          </p:nvSpPr>
          <p:spPr>
            <a:xfrm>
              <a:off x="688100" y="2670200"/>
              <a:ext cx="93525" cy="91900"/>
            </a:xfrm>
            <a:custGeom>
              <a:rect b="b" l="l" r="r" t="t"/>
              <a:pathLst>
                <a:path extrusionOk="0" h="3676" w="3741">
                  <a:moveTo>
                    <a:pt x="577" y="0"/>
                  </a:moveTo>
                  <a:cubicBezTo>
                    <a:pt x="251" y="0"/>
                    <a:pt x="1" y="453"/>
                    <a:pt x="148" y="748"/>
                  </a:cubicBezTo>
                  <a:cubicBezTo>
                    <a:pt x="390" y="1231"/>
                    <a:pt x="632" y="1715"/>
                    <a:pt x="934" y="2139"/>
                  </a:cubicBezTo>
                  <a:cubicBezTo>
                    <a:pt x="1237" y="2623"/>
                    <a:pt x="1599" y="3046"/>
                    <a:pt x="1962" y="3469"/>
                  </a:cubicBezTo>
                  <a:cubicBezTo>
                    <a:pt x="2133" y="3614"/>
                    <a:pt x="2321" y="3676"/>
                    <a:pt x="2504" y="3676"/>
                  </a:cubicBezTo>
                  <a:cubicBezTo>
                    <a:pt x="3160" y="3676"/>
                    <a:pt x="3740" y="2875"/>
                    <a:pt x="3172" y="2260"/>
                  </a:cubicBezTo>
                  <a:cubicBezTo>
                    <a:pt x="2809" y="1836"/>
                    <a:pt x="2446" y="1413"/>
                    <a:pt x="2083" y="1050"/>
                  </a:cubicBezTo>
                  <a:cubicBezTo>
                    <a:pt x="1660" y="687"/>
                    <a:pt x="1237" y="385"/>
                    <a:pt x="813" y="82"/>
                  </a:cubicBezTo>
                  <a:cubicBezTo>
                    <a:pt x="733" y="25"/>
                    <a:pt x="653" y="0"/>
                    <a:pt x="5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2"/>
            <p:cNvSpPr/>
            <p:nvPr/>
          </p:nvSpPr>
          <p:spPr>
            <a:xfrm>
              <a:off x="464125" y="3016875"/>
              <a:ext cx="99375" cy="118500"/>
            </a:xfrm>
            <a:custGeom>
              <a:rect b="b" l="l" r="r" t="t"/>
              <a:pathLst>
                <a:path extrusionOk="0" h="4740" w="3975">
                  <a:moveTo>
                    <a:pt x="692" y="1"/>
                  </a:moveTo>
                  <a:cubicBezTo>
                    <a:pt x="349" y="1"/>
                    <a:pt x="1" y="367"/>
                    <a:pt x="275" y="732"/>
                  </a:cubicBezTo>
                  <a:cubicBezTo>
                    <a:pt x="699" y="1337"/>
                    <a:pt x="1062" y="2003"/>
                    <a:pt x="1364" y="2729"/>
                  </a:cubicBezTo>
                  <a:cubicBezTo>
                    <a:pt x="1727" y="3394"/>
                    <a:pt x="2150" y="3999"/>
                    <a:pt x="2634" y="4543"/>
                  </a:cubicBezTo>
                  <a:cubicBezTo>
                    <a:pt x="2788" y="4680"/>
                    <a:pt x="2966" y="4739"/>
                    <a:pt x="3138" y="4739"/>
                  </a:cubicBezTo>
                  <a:cubicBezTo>
                    <a:pt x="3575" y="4739"/>
                    <a:pt x="3974" y="4355"/>
                    <a:pt x="3844" y="3878"/>
                  </a:cubicBezTo>
                  <a:cubicBezTo>
                    <a:pt x="3663" y="3092"/>
                    <a:pt x="3239" y="2426"/>
                    <a:pt x="2755" y="1821"/>
                  </a:cubicBezTo>
                  <a:cubicBezTo>
                    <a:pt x="2211" y="1216"/>
                    <a:pt x="1546" y="732"/>
                    <a:pt x="1001" y="128"/>
                  </a:cubicBezTo>
                  <a:cubicBezTo>
                    <a:pt x="913" y="39"/>
                    <a:pt x="802" y="1"/>
                    <a:pt x="6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2"/>
            <p:cNvSpPr/>
            <p:nvPr/>
          </p:nvSpPr>
          <p:spPr>
            <a:xfrm>
              <a:off x="692300" y="3105575"/>
              <a:ext cx="75325" cy="92000"/>
            </a:xfrm>
            <a:custGeom>
              <a:rect b="b" l="l" r="r" t="t"/>
              <a:pathLst>
                <a:path extrusionOk="0" h="3680" w="3013">
                  <a:moveTo>
                    <a:pt x="528" y="0"/>
                  </a:moveTo>
                  <a:cubicBezTo>
                    <a:pt x="269" y="0"/>
                    <a:pt x="1" y="278"/>
                    <a:pt x="40" y="632"/>
                  </a:cubicBezTo>
                  <a:cubicBezTo>
                    <a:pt x="161" y="1177"/>
                    <a:pt x="282" y="1721"/>
                    <a:pt x="524" y="2205"/>
                  </a:cubicBezTo>
                  <a:cubicBezTo>
                    <a:pt x="766" y="2749"/>
                    <a:pt x="1129" y="3173"/>
                    <a:pt x="1613" y="3536"/>
                  </a:cubicBezTo>
                  <a:cubicBezTo>
                    <a:pt x="1751" y="3636"/>
                    <a:pt x="1896" y="3679"/>
                    <a:pt x="2036" y="3679"/>
                  </a:cubicBezTo>
                  <a:cubicBezTo>
                    <a:pt x="2569" y="3679"/>
                    <a:pt x="3012" y="3048"/>
                    <a:pt x="2581" y="2568"/>
                  </a:cubicBezTo>
                  <a:cubicBezTo>
                    <a:pt x="2278" y="2205"/>
                    <a:pt x="1976" y="1782"/>
                    <a:pt x="1673" y="1419"/>
                  </a:cubicBezTo>
                  <a:cubicBezTo>
                    <a:pt x="1371" y="1056"/>
                    <a:pt x="1129" y="693"/>
                    <a:pt x="887" y="269"/>
                  </a:cubicBezTo>
                  <a:cubicBezTo>
                    <a:pt x="803" y="80"/>
                    <a:pt x="667" y="0"/>
                    <a:pt x="5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2"/>
            <p:cNvSpPr/>
            <p:nvPr/>
          </p:nvSpPr>
          <p:spPr>
            <a:xfrm>
              <a:off x="731100" y="2969775"/>
              <a:ext cx="89375" cy="78725"/>
            </a:xfrm>
            <a:custGeom>
              <a:rect b="b" l="l" r="r" t="t"/>
              <a:pathLst>
                <a:path extrusionOk="0" h="3149" w="3575">
                  <a:moveTo>
                    <a:pt x="575" y="0"/>
                  </a:moveTo>
                  <a:cubicBezTo>
                    <a:pt x="454" y="0"/>
                    <a:pt x="333" y="46"/>
                    <a:pt x="242" y="136"/>
                  </a:cubicBezTo>
                  <a:cubicBezTo>
                    <a:pt x="61" y="257"/>
                    <a:pt x="0" y="499"/>
                    <a:pt x="121" y="741"/>
                  </a:cubicBezTo>
                  <a:lnTo>
                    <a:pt x="1694" y="2858"/>
                  </a:lnTo>
                  <a:cubicBezTo>
                    <a:pt x="1812" y="3064"/>
                    <a:pt x="1994" y="3149"/>
                    <a:pt x="2192" y="3149"/>
                  </a:cubicBezTo>
                  <a:cubicBezTo>
                    <a:pt x="2807" y="3149"/>
                    <a:pt x="3574" y="2334"/>
                    <a:pt x="3025" y="1830"/>
                  </a:cubicBezTo>
                  <a:lnTo>
                    <a:pt x="908" y="136"/>
                  </a:lnTo>
                  <a:cubicBezTo>
                    <a:pt x="817" y="46"/>
                    <a:pt x="696" y="0"/>
                    <a:pt x="5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2"/>
            <p:cNvSpPr/>
            <p:nvPr/>
          </p:nvSpPr>
          <p:spPr>
            <a:xfrm>
              <a:off x="851000" y="3283425"/>
              <a:ext cx="70750" cy="63825"/>
            </a:xfrm>
            <a:custGeom>
              <a:rect b="b" l="l" r="r" t="t"/>
              <a:pathLst>
                <a:path extrusionOk="0" h="2553" w="2830">
                  <a:moveTo>
                    <a:pt x="640" y="0"/>
                  </a:moveTo>
                  <a:cubicBezTo>
                    <a:pt x="275" y="0"/>
                    <a:pt x="1" y="445"/>
                    <a:pt x="285" y="777"/>
                  </a:cubicBezTo>
                  <a:lnTo>
                    <a:pt x="1011" y="1684"/>
                  </a:lnTo>
                  <a:cubicBezTo>
                    <a:pt x="1314" y="1987"/>
                    <a:pt x="1616" y="2229"/>
                    <a:pt x="1979" y="2471"/>
                  </a:cubicBezTo>
                  <a:cubicBezTo>
                    <a:pt x="2036" y="2528"/>
                    <a:pt x="2105" y="2553"/>
                    <a:pt x="2175" y="2553"/>
                  </a:cubicBezTo>
                  <a:cubicBezTo>
                    <a:pt x="2478" y="2553"/>
                    <a:pt x="2829" y="2099"/>
                    <a:pt x="2584" y="1805"/>
                  </a:cubicBezTo>
                  <a:cubicBezTo>
                    <a:pt x="2403" y="1442"/>
                    <a:pt x="2100" y="1140"/>
                    <a:pt x="1858" y="898"/>
                  </a:cubicBezTo>
                  <a:lnTo>
                    <a:pt x="951" y="112"/>
                  </a:lnTo>
                  <a:cubicBezTo>
                    <a:pt x="847" y="34"/>
                    <a:pt x="740" y="0"/>
                    <a:pt x="6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2"/>
            <p:cNvSpPr/>
            <p:nvPr/>
          </p:nvSpPr>
          <p:spPr>
            <a:xfrm>
              <a:off x="333375" y="2262125"/>
              <a:ext cx="54475" cy="77275"/>
            </a:xfrm>
            <a:custGeom>
              <a:rect b="b" l="l" r="r" t="t"/>
              <a:pathLst>
                <a:path extrusionOk="0" h="3091" w="2179">
                  <a:moveTo>
                    <a:pt x="548" y="0"/>
                  </a:moveTo>
                  <a:cubicBezTo>
                    <a:pt x="265" y="0"/>
                    <a:pt x="1" y="220"/>
                    <a:pt x="1" y="557"/>
                  </a:cubicBezTo>
                  <a:cubicBezTo>
                    <a:pt x="1" y="860"/>
                    <a:pt x="1" y="1162"/>
                    <a:pt x="61" y="1464"/>
                  </a:cubicBezTo>
                  <a:cubicBezTo>
                    <a:pt x="122" y="1827"/>
                    <a:pt x="182" y="2130"/>
                    <a:pt x="303" y="2432"/>
                  </a:cubicBezTo>
                  <a:cubicBezTo>
                    <a:pt x="400" y="2819"/>
                    <a:pt x="768" y="3090"/>
                    <a:pt x="1190" y="3090"/>
                  </a:cubicBezTo>
                  <a:cubicBezTo>
                    <a:pt x="1295" y="3090"/>
                    <a:pt x="1404" y="3073"/>
                    <a:pt x="1513" y="3037"/>
                  </a:cubicBezTo>
                  <a:cubicBezTo>
                    <a:pt x="1936" y="2795"/>
                    <a:pt x="2178" y="2190"/>
                    <a:pt x="1876" y="1767"/>
                  </a:cubicBezTo>
                  <a:cubicBezTo>
                    <a:pt x="1755" y="1464"/>
                    <a:pt x="1634" y="1162"/>
                    <a:pt x="1513" y="920"/>
                  </a:cubicBezTo>
                  <a:cubicBezTo>
                    <a:pt x="1271" y="618"/>
                    <a:pt x="1090" y="376"/>
                    <a:pt x="908" y="134"/>
                  </a:cubicBezTo>
                  <a:cubicBezTo>
                    <a:pt x="798" y="42"/>
                    <a:pt x="671" y="0"/>
                    <a:pt x="5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2"/>
            <p:cNvSpPr/>
            <p:nvPr/>
          </p:nvSpPr>
          <p:spPr>
            <a:xfrm>
              <a:off x="5954325" y="3173775"/>
              <a:ext cx="1220375" cy="710325"/>
            </a:xfrm>
            <a:custGeom>
              <a:rect b="b" l="l" r="r" t="t"/>
              <a:pathLst>
                <a:path extrusionOk="0" h="28413" w="48815">
                  <a:moveTo>
                    <a:pt x="48435" y="1"/>
                  </a:moveTo>
                  <a:cubicBezTo>
                    <a:pt x="48311" y="1"/>
                    <a:pt x="48182" y="49"/>
                    <a:pt x="48089" y="142"/>
                  </a:cubicBezTo>
                  <a:cubicBezTo>
                    <a:pt x="48029" y="142"/>
                    <a:pt x="47968" y="142"/>
                    <a:pt x="47908" y="203"/>
                  </a:cubicBezTo>
                  <a:cubicBezTo>
                    <a:pt x="47726" y="324"/>
                    <a:pt x="47545" y="445"/>
                    <a:pt x="47303" y="626"/>
                  </a:cubicBezTo>
                  <a:cubicBezTo>
                    <a:pt x="44762" y="1957"/>
                    <a:pt x="42101" y="3167"/>
                    <a:pt x="39379" y="4135"/>
                  </a:cubicBezTo>
                  <a:cubicBezTo>
                    <a:pt x="34116" y="6070"/>
                    <a:pt x="28612" y="7462"/>
                    <a:pt x="23047" y="8187"/>
                  </a:cubicBezTo>
                  <a:cubicBezTo>
                    <a:pt x="19478" y="8641"/>
                    <a:pt x="15894" y="8868"/>
                    <a:pt x="12310" y="8868"/>
                  </a:cubicBezTo>
                  <a:cubicBezTo>
                    <a:pt x="8726" y="8868"/>
                    <a:pt x="5142" y="8641"/>
                    <a:pt x="1573" y="8187"/>
                  </a:cubicBezTo>
                  <a:cubicBezTo>
                    <a:pt x="1513" y="8127"/>
                    <a:pt x="1452" y="8127"/>
                    <a:pt x="1392" y="8066"/>
                  </a:cubicBezTo>
                  <a:lnTo>
                    <a:pt x="968" y="8066"/>
                  </a:lnTo>
                  <a:cubicBezTo>
                    <a:pt x="363" y="8187"/>
                    <a:pt x="0" y="8853"/>
                    <a:pt x="363" y="9397"/>
                  </a:cubicBezTo>
                  <a:cubicBezTo>
                    <a:pt x="3025" y="13752"/>
                    <a:pt x="4295" y="19136"/>
                    <a:pt x="7683" y="23007"/>
                  </a:cubicBezTo>
                  <a:cubicBezTo>
                    <a:pt x="8227" y="23673"/>
                    <a:pt x="8892" y="24338"/>
                    <a:pt x="9618" y="24882"/>
                  </a:cubicBezTo>
                  <a:cubicBezTo>
                    <a:pt x="12677" y="27338"/>
                    <a:pt x="16564" y="28413"/>
                    <a:pt x="20450" y="28413"/>
                  </a:cubicBezTo>
                  <a:cubicBezTo>
                    <a:pt x="22020" y="28413"/>
                    <a:pt x="23589" y="28237"/>
                    <a:pt x="25103" y="27907"/>
                  </a:cubicBezTo>
                  <a:cubicBezTo>
                    <a:pt x="33330" y="26213"/>
                    <a:pt x="39681" y="20527"/>
                    <a:pt x="43734" y="13450"/>
                  </a:cubicBezTo>
                  <a:cubicBezTo>
                    <a:pt x="46456" y="9639"/>
                    <a:pt x="48634" y="4981"/>
                    <a:pt x="48815" y="384"/>
                  </a:cubicBezTo>
                  <a:cubicBezTo>
                    <a:pt x="48815" y="124"/>
                    <a:pt x="48632" y="1"/>
                    <a:pt x="48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2"/>
            <p:cNvSpPr/>
            <p:nvPr/>
          </p:nvSpPr>
          <p:spPr>
            <a:xfrm>
              <a:off x="6906475" y="3372500"/>
              <a:ext cx="124100" cy="102625"/>
            </a:xfrm>
            <a:custGeom>
              <a:rect b="b" l="l" r="r" t="t"/>
              <a:pathLst>
                <a:path extrusionOk="0" h="4105" w="4964">
                  <a:moveTo>
                    <a:pt x="4198" y="0"/>
                  </a:moveTo>
                  <a:cubicBezTo>
                    <a:pt x="4074" y="0"/>
                    <a:pt x="3945" y="52"/>
                    <a:pt x="3833" y="178"/>
                  </a:cubicBezTo>
                  <a:cubicBezTo>
                    <a:pt x="3712" y="359"/>
                    <a:pt x="3470" y="359"/>
                    <a:pt x="3289" y="480"/>
                  </a:cubicBezTo>
                  <a:cubicBezTo>
                    <a:pt x="3107" y="601"/>
                    <a:pt x="2926" y="722"/>
                    <a:pt x="2805" y="904"/>
                  </a:cubicBezTo>
                  <a:lnTo>
                    <a:pt x="1898" y="1569"/>
                  </a:lnTo>
                  <a:cubicBezTo>
                    <a:pt x="1293" y="2114"/>
                    <a:pt x="688" y="2658"/>
                    <a:pt x="204" y="3323"/>
                  </a:cubicBezTo>
                  <a:cubicBezTo>
                    <a:pt x="0" y="3629"/>
                    <a:pt x="225" y="4105"/>
                    <a:pt x="589" y="4105"/>
                  </a:cubicBezTo>
                  <a:cubicBezTo>
                    <a:pt x="658" y="4105"/>
                    <a:pt x="732" y="4088"/>
                    <a:pt x="809" y="4049"/>
                  </a:cubicBezTo>
                  <a:cubicBezTo>
                    <a:pt x="1535" y="3626"/>
                    <a:pt x="2200" y="3142"/>
                    <a:pt x="2805" y="2537"/>
                  </a:cubicBezTo>
                  <a:cubicBezTo>
                    <a:pt x="3168" y="2235"/>
                    <a:pt x="3591" y="1811"/>
                    <a:pt x="3833" y="1569"/>
                  </a:cubicBezTo>
                  <a:cubicBezTo>
                    <a:pt x="4075" y="1388"/>
                    <a:pt x="4257" y="1025"/>
                    <a:pt x="4499" y="843"/>
                  </a:cubicBezTo>
                  <a:cubicBezTo>
                    <a:pt x="4963" y="565"/>
                    <a:pt x="4607" y="0"/>
                    <a:pt x="41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2"/>
            <p:cNvSpPr/>
            <p:nvPr/>
          </p:nvSpPr>
          <p:spPr>
            <a:xfrm>
              <a:off x="6754725" y="3542750"/>
              <a:ext cx="141875" cy="83825"/>
            </a:xfrm>
            <a:custGeom>
              <a:rect b="b" l="l" r="r" t="t"/>
              <a:pathLst>
                <a:path extrusionOk="0" h="3353" w="5675">
                  <a:moveTo>
                    <a:pt x="4740" y="1"/>
                  </a:moveTo>
                  <a:cubicBezTo>
                    <a:pt x="4594" y="1"/>
                    <a:pt x="4462" y="75"/>
                    <a:pt x="4399" y="264"/>
                  </a:cubicBezTo>
                  <a:cubicBezTo>
                    <a:pt x="4157" y="990"/>
                    <a:pt x="3068" y="1534"/>
                    <a:pt x="2403" y="1897"/>
                  </a:cubicBezTo>
                  <a:cubicBezTo>
                    <a:pt x="1737" y="2199"/>
                    <a:pt x="1072" y="2441"/>
                    <a:pt x="346" y="2683"/>
                  </a:cubicBezTo>
                  <a:cubicBezTo>
                    <a:pt x="0" y="2798"/>
                    <a:pt x="203" y="3353"/>
                    <a:pt x="537" y="3353"/>
                  </a:cubicBezTo>
                  <a:cubicBezTo>
                    <a:pt x="554" y="3353"/>
                    <a:pt x="571" y="3351"/>
                    <a:pt x="588" y="3349"/>
                  </a:cubicBezTo>
                  <a:cubicBezTo>
                    <a:pt x="1374" y="3288"/>
                    <a:pt x="2161" y="2986"/>
                    <a:pt x="2826" y="2623"/>
                  </a:cubicBezTo>
                  <a:cubicBezTo>
                    <a:pt x="3189" y="2381"/>
                    <a:pt x="3552" y="2139"/>
                    <a:pt x="3915" y="1836"/>
                  </a:cubicBezTo>
                  <a:cubicBezTo>
                    <a:pt x="4278" y="1473"/>
                    <a:pt x="4641" y="1171"/>
                    <a:pt x="5004" y="869"/>
                  </a:cubicBezTo>
                  <a:cubicBezTo>
                    <a:pt x="5675" y="600"/>
                    <a:pt x="5154" y="1"/>
                    <a:pt x="47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2"/>
            <p:cNvSpPr/>
            <p:nvPr/>
          </p:nvSpPr>
          <p:spPr>
            <a:xfrm>
              <a:off x="6707000" y="3480000"/>
              <a:ext cx="95275" cy="63900"/>
            </a:xfrm>
            <a:custGeom>
              <a:rect b="b" l="l" r="r" t="t"/>
              <a:pathLst>
                <a:path extrusionOk="0" h="2556" w="3811">
                  <a:moveTo>
                    <a:pt x="3147" y="1"/>
                  </a:moveTo>
                  <a:cubicBezTo>
                    <a:pt x="3050" y="1"/>
                    <a:pt x="2951" y="34"/>
                    <a:pt x="2860" y="112"/>
                  </a:cubicBezTo>
                  <a:cubicBezTo>
                    <a:pt x="2134" y="717"/>
                    <a:pt x="1348" y="1201"/>
                    <a:pt x="440" y="1624"/>
                  </a:cubicBezTo>
                  <a:cubicBezTo>
                    <a:pt x="0" y="1789"/>
                    <a:pt x="111" y="2556"/>
                    <a:pt x="544" y="2556"/>
                  </a:cubicBezTo>
                  <a:cubicBezTo>
                    <a:pt x="587" y="2556"/>
                    <a:pt x="633" y="2548"/>
                    <a:pt x="682" y="2532"/>
                  </a:cubicBezTo>
                  <a:cubicBezTo>
                    <a:pt x="1227" y="2411"/>
                    <a:pt x="1771" y="2229"/>
                    <a:pt x="2255" y="1927"/>
                  </a:cubicBezTo>
                  <a:cubicBezTo>
                    <a:pt x="2739" y="1564"/>
                    <a:pt x="3162" y="1201"/>
                    <a:pt x="3525" y="778"/>
                  </a:cubicBezTo>
                  <a:cubicBezTo>
                    <a:pt x="3810" y="445"/>
                    <a:pt x="3499" y="1"/>
                    <a:pt x="31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2"/>
            <p:cNvSpPr/>
            <p:nvPr/>
          </p:nvSpPr>
          <p:spPr>
            <a:xfrm>
              <a:off x="6568775" y="3687675"/>
              <a:ext cx="132900" cy="59850"/>
            </a:xfrm>
            <a:custGeom>
              <a:rect b="b" l="l" r="r" t="t"/>
              <a:pathLst>
                <a:path extrusionOk="0" h="2394" w="5316">
                  <a:moveTo>
                    <a:pt x="4622" y="1"/>
                  </a:moveTo>
                  <a:cubicBezTo>
                    <a:pt x="4569" y="1"/>
                    <a:pt x="4513" y="10"/>
                    <a:pt x="4457" y="32"/>
                  </a:cubicBezTo>
                  <a:cubicBezTo>
                    <a:pt x="3852" y="274"/>
                    <a:pt x="3187" y="455"/>
                    <a:pt x="2582" y="636"/>
                  </a:cubicBezTo>
                  <a:cubicBezTo>
                    <a:pt x="1917" y="757"/>
                    <a:pt x="1312" y="1060"/>
                    <a:pt x="707" y="1181"/>
                  </a:cubicBezTo>
                  <a:cubicBezTo>
                    <a:pt x="1" y="1357"/>
                    <a:pt x="96" y="2393"/>
                    <a:pt x="826" y="2393"/>
                  </a:cubicBezTo>
                  <a:cubicBezTo>
                    <a:pt x="846" y="2393"/>
                    <a:pt x="867" y="2392"/>
                    <a:pt x="888" y="2391"/>
                  </a:cubicBezTo>
                  <a:cubicBezTo>
                    <a:pt x="1614" y="2391"/>
                    <a:pt x="2340" y="2209"/>
                    <a:pt x="3066" y="1967"/>
                  </a:cubicBezTo>
                  <a:cubicBezTo>
                    <a:pt x="3671" y="1665"/>
                    <a:pt x="4336" y="1302"/>
                    <a:pt x="4941" y="878"/>
                  </a:cubicBezTo>
                  <a:cubicBezTo>
                    <a:pt x="5315" y="558"/>
                    <a:pt x="5028" y="1"/>
                    <a:pt x="46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2"/>
            <p:cNvSpPr/>
            <p:nvPr/>
          </p:nvSpPr>
          <p:spPr>
            <a:xfrm>
              <a:off x="6447825" y="3593175"/>
              <a:ext cx="117450" cy="32925"/>
            </a:xfrm>
            <a:custGeom>
              <a:rect b="b" l="l" r="r" t="t"/>
              <a:pathLst>
                <a:path extrusionOk="0" h="1317" w="4698">
                  <a:moveTo>
                    <a:pt x="2399" y="1"/>
                  </a:moveTo>
                  <a:cubicBezTo>
                    <a:pt x="1794" y="1"/>
                    <a:pt x="1250" y="61"/>
                    <a:pt x="706" y="182"/>
                  </a:cubicBezTo>
                  <a:cubicBezTo>
                    <a:pt x="1" y="300"/>
                    <a:pt x="152" y="1274"/>
                    <a:pt x="771" y="1274"/>
                  </a:cubicBezTo>
                  <a:cubicBezTo>
                    <a:pt x="789" y="1274"/>
                    <a:pt x="808" y="1273"/>
                    <a:pt x="827" y="1271"/>
                  </a:cubicBezTo>
                  <a:cubicBezTo>
                    <a:pt x="1099" y="1301"/>
                    <a:pt x="1386" y="1316"/>
                    <a:pt x="1674" y="1316"/>
                  </a:cubicBezTo>
                  <a:cubicBezTo>
                    <a:pt x="1961" y="1316"/>
                    <a:pt x="2248" y="1301"/>
                    <a:pt x="2520" y="1271"/>
                  </a:cubicBezTo>
                  <a:cubicBezTo>
                    <a:pt x="3065" y="1211"/>
                    <a:pt x="3609" y="1090"/>
                    <a:pt x="4154" y="1029"/>
                  </a:cubicBezTo>
                  <a:cubicBezTo>
                    <a:pt x="4637" y="908"/>
                    <a:pt x="4698" y="122"/>
                    <a:pt x="4154" y="61"/>
                  </a:cubicBezTo>
                  <a:cubicBezTo>
                    <a:pt x="3549" y="1"/>
                    <a:pt x="2944" y="1"/>
                    <a:pt x="23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2"/>
            <p:cNvSpPr/>
            <p:nvPr/>
          </p:nvSpPr>
          <p:spPr>
            <a:xfrm>
              <a:off x="6252500" y="3667925"/>
              <a:ext cx="111100" cy="44375"/>
            </a:xfrm>
            <a:custGeom>
              <a:rect b="b" l="l" r="r" t="t"/>
              <a:pathLst>
                <a:path extrusionOk="0" h="1775" w="4444">
                  <a:moveTo>
                    <a:pt x="978" y="1"/>
                  </a:moveTo>
                  <a:cubicBezTo>
                    <a:pt x="330" y="1"/>
                    <a:pt x="0" y="924"/>
                    <a:pt x="655" y="1306"/>
                  </a:cubicBezTo>
                  <a:cubicBezTo>
                    <a:pt x="1139" y="1547"/>
                    <a:pt x="1623" y="1668"/>
                    <a:pt x="2167" y="1729"/>
                  </a:cubicBezTo>
                  <a:cubicBezTo>
                    <a:pt x="2288" y="1759"/>
                    <a:pt x="2409" y="1774"/>
                    <a:pt x="2530" y="1774"/>
                  </a:cubicBezTo>
                  <a:cubicBezTo>
                    <a:pt x="2651" y="1774"/>
                    <a:pt x="2772" y="1759"/>
                    <a:pt x="2893" y="1729"/>
                  </a:cubicBezTo>
                  <a:cubicBezTo>
                    <a:pt x="3135" y="1668"/>
                    <a:pt x="3377" y="1668"/>
                    <a:pt x="3680" y="1668"/>
                  </a:cubicBezTo>
                  <a:cubicBezTo>
                    <a:pt x="3760" y="1697"/>
                    <a:pt x="3833" y="1710"/>
                    <a:pt x="3897" y="1710"/>
                  </a:cubicBezTo>
                  <a:cubicBezTo>
                    <a:pt x="4444" y="1710"/>
                    <a:pt x="4408" y="780"/>
                    <a:pt x="3884" y="780"/>
                  </a:cubicBezTo>
                  <a:cubicBezTo>
                    <a:pt x="3823" y="780"/>
                    <a:pt x="3754" y="793"/>
                    <a:pt x="3680" y="822"/>
                  </a:cubicBezTo>
                  <a:cubicBezTo>
                    <a:pt x="3629" y="838"/>
                    <a:pt x="3576" y="846"/>
                    <a:pt x="3521" y="846"/>
                  </a:cubicBezTo>
                  <a:cubicBezTo>
                    <a:pt x="3183" y="846"/>
                    <a:pt x="2774" y="563"/>
                    <a:pt x="2409" y="459"/>
                  </a:cubicBezTo>
                  <a:cubicBezTo>
                    <a:pt x="2046" y="277"/>
                    <a:pt x="1623" y="217"/>
                    <a:pt x="1200" y="35"/>
                  </a:cubicBezTo>
                  <a:cubicBezTo>
                    <a:pt x="1122" y="12"/>
                    <a:pt x="1048" y="1"/>
                    <a:pt x="9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2"/>
            <p:cNvSpPr/>
            <p:nvPr/>
          </p:nvSpPr>
          <p:spPr>
            <a:xfrm>
              <a:off x="6208375" y="3513400"/>
              <a:ext cx="72625" cy="32925"/>
            </a:xfrm>
            <a:custGeom>
              <a:rect b="b" l="l" r="r" t="t"/>
              <a:pathLst>
                <a:path extrusionOk="0" h="1317" w="2905">
                  <a:moveTo>
                    <a:pt x="1119" y="0"/>
                  </a:moveTo>
                  <a:cubicBezTo>
                    <a:pt x="949" y="0"/>
                    <a:pt x="777" y="15"/>
                    <a:pt x="605" y="46"/>
                  </a:cubicBezTo>
                  <a:cubicBezTo>
                    <a:pt x="61" y="107"/>
                    <a:pt x="1" y="833"/>
                    <a:pt x="484" y="1075"/>
                  </a:cubicBezTo>
                  <a:cubicBezTo>
                    <a:pt x="888" y="1236"/>
                    <a:pt x="1318" y="1317"/>
                    <a:pt x="1739" y="1317"/>
                  </a:cubicBezTo>
                  <a:cubicBezTo>
                    <a:pt x="1950" y="1317"/>
                    <a:pt x="2158" y="1296"/>
                    <a:pt x="2360" y="1256"/>
                  </a:cubicBezTo>
                  <a:cubicBezTo>
                    <a:pt x="2844" y="1196"/>
                    <a:pt x="2904" y="530"/>
                    <a:pt x="2481" y="349"/>
                  </a:cubicBezTo>
                  <a:cubicBezTo>
                    <a:pt x="2077" y="125"/>
                    <a:pt x="1607" y="0"/>
                    <a:pt x="11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2"/>
            <p:cNvSpPr/>
            <p:nvPr/>
          </p:nvSpPr>
          <p:spPr>
            <a:xfrm>
              <a:off x="5895775" y="1743350"/>
              <a:ext cx="1244150" cy="1302150"/>
            </a:xfrm>
            <a:custGeom>
              <a:rect b="b" l="l" r="r" t="t"/>
              <a:pathLst>
                <a:path extrusionOk="0" h="52086" w="49766">
                  <a:moveTo>
                    <a:pt x="44775" y="1"/>
                  </a:moveTo>
                  <a:cubicBezTo>
                    <a:pt x="44654" y="1"/>
                    <a:pt x="44533" y="46"/>
                    <a:pt x="44443" y="137"/>
                  </a:cubicBezTo>
                  <a:cubicBezTo>
                    <a:pt x="44382" y="197"/>
                    <a:pt x="44261" y="258"/>
                    <a:pt x="44261" y="318"/>
                  </a:cubicBezTo>
                  <a:cubicBezTo>
                    <a:pt x="44201" y="379"/>
                    <a:pt x="44140" y="439"/>
                    <a:pt x="44080" y="500"/>
                  </a:cubicBezTo>
                  <a:cubicBezTo>
                    <a:pt x="42447" y="3645"/>
                    <a:pt x="40753" y="6791"/>
                    <a:pt x="38938" y="9815"/>
                  </a:cubicBezTo>
                  <a:cubicBezTo>
                    <a:pt x="35551" y="15622"/>
                    <a:pt x="31498" y="21006"/>
                    <a:pt x="26840" y="25784"/>
                  </a:cubicBezTo>
                  <a:lnTo>
                    <a:pt x="26659" y="25966"/>
                  </a:lnTo>
                  <a:cubicBezTo>
                    <a:pt x="19279" y="33345"/>
                    <a:pt x="10569" y="39394"/>
                    <a:pt x="1072" y="43749"/>
                  </a:cubicBezTo>
                  <a:cubicBezTo>
                    <a:pt x="951" y="43749"/>
                    <a:pt x="830" y="43870"/>
                    <a:pt x="830" y="44052"/>
                  </a:cubicBezTo>
                  <a:cubicBezTo>
                    <a:pt x="805" y="44049"/>
                    <a:pt x="780" y="44048"/>
                    <a:pt x="755" y="44048"/>
                  </a:cubicBezTo>
                  <a:cubicBezTo>
                    <a:pt x="259" y="44048"/>
                    <a:pt x="0" y="44616"/>
                    <a:pt x="346" y="45020"/>
                  </a:cubicBezTo>
                  <a:cubicBezTo>
                    <a:pt x="4097" y="48468"/>
                    <a:pt x="8875" y="50706"/>
                    <a:pt x="13956" y="51311"/>
                  </a:cubicBezTo>
                  <a:lnTo>
                    <a:pt x="14682" y="51431"/>
                  </a:lnTo>
                  <a:lnTo>
                    <a:pt x="15469" y="51492"/>
                  </a:lnTo>
                  <a:cubicBezTo>
                    <a:pt x="16754" y="51681"/>
                    <a:pt x="18370" y="51894"/>
                    <a:pt x="19933" y="51894"/>
                  </a:cubicBezTo>
                  <a:cubicBezTo>
                    <a:pt x="20871" y="51894"/>
                    <a:pt x="21790" y="51817"/>
                    <a:pt x="22606" y="51613"/>
                  </a:cubicBezTo>
                  <a:lnTo>
                    <a:pt x="22606" y="51613"/>
                  </a:lnTo>
                  <a:cubicBezTo>
                    <a:pt x="22410" y="51809"/>
                    <a:pt x="22572" y="52085"/>
                    <a:pt x="22834" y="52085"/>
                  </a:cubicBezTo>
                  <a:cubicBezTo>
                    <a:pt x="22895" y="52085"/>
                    <a:pt x="22961" y="52071"/>
                    <a:pt x="23030" y="52036"/>
                  </a:cubicBezTo>
                  <a:cubicBezTo>
                    <a:pt x="27203" y="49496"/>
                    <a:pt x="30833" y="46229"/>
                    <a:pt x="33797" y="42358"/>
                  </a:cubicBezTo>
                  <a:cubicBezTo>
                    <a:pt x="34644" y="41269"/>
                    <a:pt x="35430" y="40120"/>
                    <a:pt x="36216" y="38971"/>
                  </a:cubicBezTo>
                  <a:cubicBezTo>
                    <a:pt x="36821" y="38003"/>
                    <a:pt x="37366" y="37096"/>
                    <a:pt x="37910" y="36128"/>
                  </a:cubicBezTo>
                  <a:cubicBezTo>
                    <a:pt x="38273" y="35583"/>
                    <a:pt x="38636" y="35100"/>
                    <a:pt x="38999" y="34616"/>
                  </a:cubicBezTo>
                  <a:cubicBezTo>
                    <a:pt x="40511" y="32378"/>
                    <a:pt x="41842" y="30079"/>
                    <a:pt x="42991" y="27659"/>
                  </a:cubicBezTo>
                  <a:lnTo>
                    <a:pt x="43172" y="27296"/>
                  </a:lnTo>
                  <a:cubicBezTo>
                    <a:pt x="46802" y="19493"/>
                    <a:pt x="49766" y="8121"/>
                    <a:pt x="45108" y="137"/>
                  </a:cubicBezTo>
                  <a:cubicBezTo>
                    <a:pt x="45017" y="46"/>
                    <a:pt x="44896" y="1"/>
                    <a:pt x="44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2"/>
            <p:cNvSpPr/>
            <p:nvPr/>
          </p:nvSpPr>
          <p:spPr>
            <a:xfrm>
              <a:off x="6938775" y="2159100"/>
              <a:ext cx="46400" cy="84200"/>
            </a:xfrm>
            <a:custGeom>
              <a:rect b="b" l="l" r="r" t="t"/>
              <a:pathLst>
                <a:path extrusionOk="0" h="3368" w="1856">
                  <a:moveTo>
                    <a:pt x="1336" y="0"/>
                  </a:moveTo>
                  <a:cubicBezTo>
                    <a:pt x="1204" y="0"/>
                    <a:pt x="1069" y="61"/>
                    <a:pt x="969" y="202"/>
                  </a:cubicBezTo>
                  <a:cubicBezTo>
                    <a:pt x="666" y="565"/>
                    <a:pt x="424" y="1049"/>
                    <a:pt x="243" y="1533"/>
                  </a:cubicBezTo>
                  <a:cubicBezTo>
                    <a:pt x="122" y="1775"/>
                    <a:pt x="61" y="2017"/>
                    <a:pt x="1" y="2259"/>
                  </a:cubicBezTo>
                  <a:cubicBezTo>
                    <a:pt x="1" y="2500"/>
                    <a:pt x="1" y="2742"/>
                    <a:pt x="1" y="2984"/>
                  </a:cubicBezTo>
                  <a:cubicBezTo>
                    <a:pt x="1" y="3245"/>
                    <a:pt x="207" y="3368"/>
                    <a:pt x="407" y="3368"/>
                  </a:cubicBezTo>
                  <a:cubicBezTo>
                    <a:pt x="533" y="3368"/>
                    <a:pt x="657" y="3320"/>
                    <a:pt x="727" y="3226"/>
                  </a:cubicBezTo>
                  <a:cubicBezTo>
                    <a:pt x="1392" y="2440"/>
                    <a:pt x="1755" y="1533"/>
                    <a:pt x="1815" y="565"/>
                  </a:cubicBezTo>
                  <a:cubicBezTo>
                    <a:pt x="1856" y="242"/>
                    <a:pt x="1600" y="0"/>
                    <a:pt x="1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2"/>
            <p:cNvSpPr/>
            <p:nvPr/>
          </p:nvSpPr>
          <p:spPr>
            <a:xfrm>
              <a:off x="6836625" y="2305275"/>
              <a:ext cx="48550" cy="73175"/>
            </a:xfrm>
            <a:custGeom>
              <a:rect b="b" l="l" r="r" t="t"/>
              <a:pathLst>
                <a:path extrusionOk="0" h="2927" w="1942">
                  <a:moveTo>
                    <a:pt x="1447" y="0"/>
                  </a:moveTo>
                  <a:cubicBezTo>
                    <a:pt x="1237" y="0"/>
                    <a:pt x="1030" y="125"/>
                    <a:pt x="1002" y="404"/>
                  </a:cubicBezTo>
                  <a:cubicBezTo>
                    <a:pt x="820" y="948"/>
                    <a:pt x="578" y="1553"/>
                    <a:pt x="215" y="2097"/>
                  </a:cubicBezTo>
                  <a:cubicBezTo>
                    <a:pt x="1" y="2527"/>
                    <a:pt x="427" y="2926"/>
                    <a:pt x="822" y="2926"/>
                  </a:cubicBezTo>
                  <a:cubicBezTo>
                    <a:pt x="983" y="2926"/>
                    <a:pt x="1139" y="2860"/>
                    <a:pt x="1244" y="2702"/>
                  </a:cubicBezTo>
                  <a:cubicBezTo>
                    <a:pt x="1667" y="2037"/>
                    <a:pt x="1909" y="1251"/>
                    <a:pt x="1909" y="464"/>
                  </a:cubicBezTo>
                  <a:cubicBezTo>
                    <a:pt x="1942" y="171"/>
                    <a:pt x="1693" y="0"/>
                    <a:pt x="14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2"/>
            <p:cNvSpPr/>
            <p:nvPr/>
          </p:nvSpPr>
          <p:spPr>
            <a:xfrm>
              <a:off x="6977725" y="1934425"/>
              <a:ext cx="46700" cy="57350"/>
            </a:xfrm>
            <a:custGeom>
              <a:rect b="b" l="l" r="r" t="t"/>
              <a:pathLst>
                <a:path extrusionOk="0" h="2294" w="1868">
                  <a:moveTo>
                    <a:pt x="1219" y="1"/>
                  </a:moveTo>
                  <a:cubicBezTo>
                    <a:pt x="1050" y="1"/>
                    <a:pt x="886" y="87"/>
                    <a:pt x="802" y="297"/>
                  </a:cubicBezTo>
                  <a:cubicBezTo>
                    <a:pt x="620" y="720"/>
                    <a:pt x="378" y="1204"/>
                    <a:pt x="197" y="1688"/>
                  </a:cubicBezTo>
                  <a:cubicBezTo>
                    <a:pt x="0" y="2042"/>
                    <a:pt x="340" y="2294"/>
                    <a:pt x="669" y="2294"/>
                  </a:cubicBezTo>
                  <a:cubicBezTo>
                    <a:pt x="846" y="2294"/>
                    <a:pt x="1020" y="2221"/>
                    <a:pt x="1104" y="2051"/>
                  </a:cubicBezTo>
                  <a:cubicBezTo>
                    <a:pt x="1286" y="1567"/>
                    <a:pt x="1467" y="1144"/>
                    <a:pt x="1709" y="660"/>
                  </a:cubicBezTo>
                  <a:cubicBezTo>
                    <a:pt x="1867" y="305"/>
                    <a:pt x="1535" y="1"/>
                    <a:pt x="1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2"/>
            <p:cNvSpPr/>
            <p:nvPr/>
          </p:nvSpPr>
          <p:spPr>
            <a:xfrm>
              <a:off x="6866200" y="2103900"/>
              <a:ext cx="54350" cy="72650"/>
            </a:xfrm>
            <a:custGeom>
              <a:rect b="b" l="l" r="r" t="t"/>
              <a:pathLst>
                <a:path extrusionOk="0" h="2906" w="2174">
                  <a:moveTo>
                    <a:pt x="1551" y="0"/>
                  </a:moveTo>
                  <a:cubicBezTo>
                    <a:pt x="1458" y="0"/>
                    <a:pt x="1362" y="33"/>
                    <a:pt x="1271" y="111"/>
                  </a:cubicBezTo>
                  <a:cubicBezTo>
                    <a:pt x="968" y="414"/>
                    <a:pt x="726" y="716"/>
                    <a:pt x="484" y="1079"/>
                  </a:cubicBezTo>
                  <a:cubicBezTo>
                    <a:pt x="363" y="1261"/>
                    <a:pt x="242" y="1442"/>
                    <a:pt x="121" y="1624"/>
                  </a:cubicBezTo>
                  <a:cubicBezTo>
                    <a:pt x="61" y="1865"/>
                    <a:pt x="0" y="2107"/>
                    <a:pt x="61" y="2349"/>
                  </a:cubicBezTo>
                  <a:cubicBezTo>
                    <a:pt x="61" y="2652"/>
                    <a:pt x="303" y="2833"/>
                    <a:pt x="605" y="2894"/>
                  </a:cubicBezTo>
                  <a:cubicBezTo>
                    <a:pt x="637" y="2902"/>
                    <a:pt x="670" y="2906"/>
                    <a:pt x="703" y="2906"/>
                  </a:cubicBezTo>
                  <a:cubicBezTo>
                    <a:pt x="924" y="2906"/>
                    <a:pt x="1165" y="2741"/>
                    <a:pt x="1271" y="2531"/>
                  </a:cubicBezTo>
                  <a:cubicBezTo>
                    <a:pt x="1392" y="2228"/>
                    <a:pt x="1512" y="1926"/>
                    <a:pt x="1573" y="1624"/>
                  </a:cubicBezTo>
                  <a:cubicBezTo>
                    <a:pt x="1633" y="1321"/>
                    <a:pt x="1754" y="1079"/>
                    <a:pt x="1936" y="777"/>
                  </a:cubicBezTo>
                  <a:cubicBezTo>
                    <a:pt x="2173" y="444"/>
                    <a:pt x="1889" y="0"/>
                    <a:pt x="15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2"/>
            <p:cNvSpPr/>
            <p:nvPr/>
          </p:nvSpPr>
          <p:spPr>
            <a:xfrm>
              <a:off x="5905925" y="2107000"/>
              <a:ext cx="1444200" cy="1361650"/>
            </a:xfrm>
            <a:custGeom>
              <a:rect b="b" l="l" r="r" t="t"/>
              <a:pathLst>
                <a:path extrusionOk="0" h="54466" w="57768">
                  <a:moveTo>
                    <a:pt x="54833" y="0"/>
                  </a:moveTo>
                  <a:cubicBezTo>
                    <a:pt x="54695" y="0"/>
                    <a:pt x="54550" y="60"/>
                    <a:pt x="54441" y="169"/>
                  </a:cubicBezTo>
                  <a:cubicBezTo>
                    <a:pt x="41980" y="14807"/>
                    <a:pt x="27705" y="26905"/>
                    <a:pt x="12703" y="38821"/>
                  </a:cubicBezTo>
                  <a:cubicBezTo>
                    <a:pt x="12522" y="38942"/>
                    <a:pt x="12461" y="39124"/>
                    <a:pt x="12522" y="39305"/>
                  </a:cubicBezTo>
                  <a:cubicBezTo>
                    <a:pt x="8469" y="42269"/>
                    <a:pt x="4295" y="45172"/>
                    <a:pt x="424" y="48257"/>
                  </a:cubicBezTo>
                  <a:cubicBezTo>
                    <a:pt x="1" y="48560"/>
                    <a:pt x="122" y="49225"/>
                    <a:pt x="606" y="49407"/>
                  </a:cubicBezTo>
                  <a:cubicBezTo>
                    <a:pt x="545" y="49588"/>
                    <a:pt x="666" y="49770"/>
                    <a:pt x="787" y="49891"/>
                  </a:cubicBezTo>
                  <a:cubicBezTo>
                    <a:pt x="6609" y="52940"/>
                    <a:pt x="14922" y="54465"/>
                    <a:pt x="21765" y="54465"/>
                  </a:cubicBezTo>
                  <a:cubicBezTo>
                    <a:pt x="22387" y="54465"/>
                    <a:pt x="22997" y="54452"/>
                    <a:pt x="23591" y="54427"/>
                  </a:cubicBezTo>
                  <a:cubicBezTo>
                    <a:pt x="30608" y="54125"/>
                    <a:pt x="37201" y="51100"/>
                    <a:pt x="42041" y="46080"/>
                  </a:cubicBezTo>
                  <a:cubicBezTo>
                    <a:pt x="53231" y="34829"/>
                    <a:pt x="57768" y="16017"/>
                    <a:pt x="55772" y="592"/>
                  </a:cubicBezTo>
                  <a:cubicBezTo>
                    <a:pt x="55721" y="392"/>
                    <a:pt x="55547" y="274"/>
                    <a:pt x="55351" y="274"/>
                  </a:cubicBezTo>
                  <a:cubicBezTo>
                    <a:pt x="55310" y="274"/>
                    <a:pt x="55269" y="279"/>
                    <a:pt x="55227" y="290"/>
                  </a:cubicBezTo>
                  <a:cubicBezTo>
                    <a:pt x="55161" y="90"/>
                    <a:pt x="55002" y="0"/>
                    <a:pt x="54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2"/>
            <p:cNvSpPr/>
            <p:nvPr/>
          </p:nvSpPr>
          <p:spPr>
            <a:xfrm>
              <a:off x="7015500" y="2521475"/>
              <a:ext cx="96150" cy="121050"/>
            </a:xfrm>
            <a:custGeom>
              <a:rect b="b" l="l" r="r" t="t"/>
              <a:pathLst>
                <a:path extrusionOk="0" h="4842" w="3846">
                  <a:moveTo>
                    <a:pt x="3256" y="1"/>
                  </a:moveTo>
                  <a:cubicBezTo>
                    <a:pt x="3162" y="1"/>
                    <a:pt x="3066" y="32"/>
                    <a:pt x="2981" y="103"/>
                  </a:cubicBezTo>
                  <a:cubicBezTo>
                    <a:pt x="2678" y="224"/>
                    <a:pt x="2376" y="406"/>
                    <a:pt x="2134" y="648"/>
                  </a:cubicBezTo>
                  <a:cubicBezTo>
                    <a:pt x="1892" y="950"/>
                    <a:pt x="1650" y="1253"/>
                    <a:pt x="1468" y="1555"/>
                  </a:cubicBezTo>
                  <a:cubicBezTo>
                    <a:pt x="985" y="2220"/>
                    <a:pt x="622" y="2946"/>
                    <a:pt x="319" y="3672"/>
                  </a:cubicBezTo>
                  <a:cubicBezTo>
                    <a:pt x="1" y="4349"/>
                    <a:pt x="546" y="4842"/>
                    <a:pt x="1112" y="4842"/>
                  </a:cubicBezTo>
                  <a:cubicBezTo>
                    <a:pt x="1406" y="4842"/>
                    <a:pt x="1706" y="4708"/>
                    <a:pt x="1892" y="4398"/>
                  </a:cubicBezTo>
                  <a:cubicBezTo>
                    <a:pt x="2255" y="3733"/>
                    <a:pt x="2618" y="3128"/>
                    <a:pt x="2981" y="2462"/>
                  </a:cubicBezTo>
                  <a:cubicBezTo>
                    <a:pt x="3162" y="2160"/>
                    <a:pt x="3344" y="1797"/>
                    <a:pt x="3525" y="1494"/>
                  </a:cubicBezTo>
                  <a:cubicBezTo>
                    <a:pt x="3586" y="1192"/>
                    <a:pt x="3646" y="950"/>
                    <a:pt x="3707" y="648"/>
                  </a:cubicBezTo>
                  <a:cubicBezTo>
                    <a:pt x="3845" y="324"/>
                    <a:pt x="3560" y="1"/>
                    <a:pt x="3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2"/>
            <p:cNvSpPr/>
            <p:nvPr/>
          </p:nvSpPr>
          <p:spPr>
            <a:xfrm>
              <a:off x="7035675" y="2704750"/>
              <a:ext cx="93775" cy="126650"/>
            </a:xfrm>
            <a:custGeom>
              <a:rect b="b" l="l" r="r" t="t"/>
              <a:pathLst>
                <a:path extrusionOk="0" h="5066" w="3751">
                  <a:moveTo>
                    <a:pt x="3166" y="0"/>
                  </a:moveTo>
                  <a:cubicBezTo>
                    <a:pt x="3031" y="0"/>
                    <a:pt x="2890" y="63"/>
                    <a:pt x="2779" y="212"/>
                  </a:cubicBezTo>
                  <a:cubicBezTo>
                    <a:pt x="2295" y="757"/>
                    <a:pt x="1871" y="1301"/>
                    <a:pt x="1448" y="1906"/>
                  </a:cubicBezTo>
                  <a:cubicBezTo>
                    <a:pt x="1085" y="2511"/>
                    <a:pt x="722" y="3176"/>
                    <a:pt x="359" y="3842"/>
                  </a:cubicBezTo>
                  <a:cubicBezTo>
                    <a:pt x="0" y="4519"/>
                    <a:pt x="613" y="5065"/>
                    <a:pt x="1211" y="5065"/>
                  </a:cubicBezTo>
                  <a:cubicBezTo>
                    <a:pt x="1521" y="5065"/>
                    <a:pt x="1827" y="4919"/>
                    <a:pt x="1992" y="4568"/>
                  </a:cubicBezTo>
                  <a:cubicBezTo>
                    <a:pt x="2658" y="3297"/>
                    <a:pt x="3202" y="2027"/>
                    <a:pt x="3625" y="696"/>
                  </a:cubicBezTo>
                  <a:cubicBezTo>
                    <a:pt x="3751" y="319"/>
                    <a:pt x="3471" y="0"/>
                    <a:pt x="31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2"/>
            <p:cNvSpPr/>
            <p:nvPr/>
          </p:nvSpPr>
          <p:spPr>
            <a:xfrm>
              <a:off x="6827000" y="2987250"/>
              <a:ext cx="102825" cy="105175"/>
            </a:xfrm>
            <a:custGeom>
              <a:rect b="b" l="l" r="r" t="t"/>
              <a:pathLst>
                <a:path extrusionOk="0" h="4207" w="4113">
                  <a:moveTo>
                    <a:pt x="3433" y="0"/>
                  </a:moveTo>
                  <a:cubicBezTo>
                    <a:pt x="3329" y="0"/>
                    <a:pt x="3227" y="31"/>
                    <a:pt x="3141" y="103"/>
                  </a:cubicBezTo>
                  <a:cubicBezTo>
                    <a:pt x="1992" y="1010"/>
                    <a:pt x="1024" y="2159"/>
                    <a:pt x="238" y="3430"/>
                  </a:cubicBezTo>
                  <a:cubicBezTo>
                    <a:pt x="0" y="3762"/>
                    <a:pt x="285" y="4206"/>
                    <a:pt x="623" y="4206"/>
                  </a:cubicBezTo>
                  <a:cubicBezTo>
                    <a:pt x="715" y="4206"/>
                    <a:pt x="812" y="4173"/>
                    <a:pt x="903" y="4095"/>
                  </a:cubicBezTo>
                  <a:cubicBezTo>
                    <a:pt x="2052" y="3127"/>
                    <a:pt x="3080" y="1978"/>
                    <a:pt x="3927" y="647"/>
                  </a:cubicBezTo>
                  <a:cubicBezTo>
                    <a:pt x="4112" y="324"/>
                    <a:pt x="3768" y="0"/>
                    <a:pt x="34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2"/>
            <p:cNvSpPr/>
            <p:nvPr/>
          </p:nvSpPr>
          <p:spPr>
            <a:xfrm>
              <a:off x="6802450" y="2814550"/>
              <a:ext cx="90675" cy="89325"/>
            </a:xfrm>
            <a:custGeom>
              <a:rect b="b" l="l" r="r" t="t"/>
              <a:pathLst>
                <a:path extrusionOk="0" h="3573" w="3627">
                  <a:moveTo>
                    <a:pt x="3134" y="0"/>
                  </a:moveTo>
                  <a:cubicBezTo>
                    <a:pt x="3063" y="0"/>
                    <a:pt x="2988" y="17"/>
                    <a:pt x="2913" y="55"/>
                  </a:cubicBezTo>
                  <a:cubicBezTo>
                    <a:pt x="2671" y="115"/>
                    <a:pt x="2490" y="236"/>
                    <a:pt x="2248" y="357"/>
                  </a:cubicBezTo>
                  <a:cubicBezTo>
                    <a:pt x="2066" y="478"/>
                    <a:pt x="1885" y="659"/>
                    <a:pt x="1703" y="901"/>
                  </a:cubicBezTo>
                  <a:lnTo>
                    <a:pt x="675" y="1990"/>
                  </a:lnTo>
                  <a:cubicBezTo>
                    <a:pt x="1" y="2664"/>
                    <a:pt x="796" y="3573"/>
                    <a:pt x="1523" y="3573"/>
                  </a:cubicBezTo>
                  <a:cubicBezTo>
                    <a:pt x="1774" y="3573"/>
                    <a:pt x="2016" y="3464"/>
                    <a:pt x="2187" y="3200"/>
                  </a:cubicBezTo>
                  <a:lnTo>
                    <a:pt x="3034" y="1930"/>
                  </a:lnTo>
                  <a:cubicBezTo>
                    <a:pt x="3216" y="1688"/>
                    <a:pt x="3337" y="1446"/>
                    <a:pt x="3458" y="1143"/>
                  </a:cubicBezTo>
                  <a:cubicBezTo>
                    <a:pt x="3518" y="962"/>
                    <a:pt x="3518" y="780"/>
                    <a:pt x="3579" y="538"/>
                  </a:cubicBezTo>
                  <a:cubicBezTo>
                    <a:pt x="3627" y="250"/>
                    <a:pt x="3408" y="0"/>
                    <a:pt x="3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2"/>
            <p:cNvSpPr/>
            <p:nvPr/>
          </p:nvSpPr>
          <p:spPr>
            <a:xfrm>
              <a:off x="6716475" y="2717200"/>
              <a:ext cx="97250" cy="85725"/>
            </a:xfrm>
            <a:custGeom>
              <a:rect b="b" l="l" r="r" t="t"/>
              <a:pathLst>
                <a:path extrusionOk="0" h="3429" w="3890">
                  <a:moveTo>
                    <a:pt x="3328" y="1"/>
                  </a:moveTo>
                  <a:cubicBezTo>
                    <a:pt x="3253" y="1"/>
                    <a:pt x="3171" y="24"/>
                    <a:pt x="3086" y="77"/>
                  </a:cubicBezTo>
                  <a:cubicBezTo>
                    <a:pt x="2602" y="259"/>
                    <a:pt x="2178" y="501"/>
                    <a:pt x="1755" y="803"/>
                  </a:cubicBezTo>
                  <a:cubicBezTo>
                    <a:pt x="1271" y="1166"/>
                    <a:pt x="848" y="1469"/>
                    <a:pt x="424" y="1892"/>
                  </a:cubicBezTo>
                  <a:cubicBezTo>
                    <a:pt x="61" y="2194"/>
                    <a:pt x="1" y="2678"/>
                    <a:pt x="303" y="3102"/>
                  </a:cubicBezTo>
                  <a:cubicBezTo>
                    <a:pt x="448" y="3319"/>
                    <a:pt x="703" y="3428"/>
                    <a:pt x="961" y="3428"/>
                  </a:cubicBezTo>
                  <a:cubicBezTo>
                    <a:pt x="1133" y="3428"/>
                    <a:pt x="1307" y="3380"/>
                    <a:pt x="1453" y="3283"/>
                  </a:cubicBezTo>
                  <a:cubicBezTo>
                    <a:pt x="1937" y="2860"/>
                    <a:pt x="2360" y="2497"/>
                    <a:pt x="2723" y="2073"/>
                  </a:cubicBezTo>
                  <a:cubicBezTo>
                    <a:pt x="3086" y="1710"/>
                    <a:pt x="3388" y="1287"/>
                    <a:pt x="3691" y="803"/>
                  </a:cubicBezTo>
                  <a:cubicBezTo>
                    <a:pt x="3890" y="504"/>
                    <a:pt x="3679" y="1"/>
                    <a:pt x="3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2"/>
            <p:cNvSpPr/>
            <p:nvPr/>
          </p:nvSpPr>
          <p:spPr>
            <a:xfrm>
              <a:off x="6873975" y="3090600"/>
              <a:ext cx="113025" cy="110350"/>
            </a:xfrm>
            <a:custGeom>
              <a:rect b="b" l="l" r="r" t="t"/>
              <a:pathLst>
                <a:path extrusionOk="0" h="4414" w="4521">
                  <a:moveTo>
                    <a:pt x="3813" y="0"/>
                  </a:moveTo>
                  <a:cubicBezTo>
                    <a:pt x="3727" y="0"/>
                    <a:pt x="3641" y="25"/>
                    <a:pt x="3561" y="82"/>
                  </a:cubicBezTo>
                  <a:cubicBezTo>
                    <a:pt x="2895" y="626"/>
                    <a:pt x="2230" y="989"/>
                    <a:pt x="1564" y="1534"/>
                  </a:cubicBezTo>
                  <a:cubicBezTo>
                    <a:pt x="1020" y="2018"/>
                    <a:pt x="536" y="2683"/>
                    <a:pt x="234" y="3409"/>
                  </a:cubicBezTo>
                  <a:cubicBezTo>
                    <a:pt x="0" y="3875"/>
                    <a:pt x="451" y="4414"/>
                    <a:pt x="919" y="4414"/>
                  </a:cubicBezTo>
                  <a:cubicBezTo>
                    <a:pt x="1058" y="4414"/>
                    <a:pt x="1198" y="4366"/>
                    <a:pt x="1322" y="4256"/>
                  </a:cubicBezTo>
                  <a:cubicBezTo>
                    <a:pt x="1867" y="3772"/>
                    <a:pt x="2411" y="3227"/>
                    <a:pt x="2835" y="2623"/>
                  </a:cubicBezTo>
                  <a:cubicBezTo>
                    <a:pt x="3198" y="1957"/>
                    <a:pt x="3682" y="1352"/>
                    <a:pt x="4226" y="747"/>
                  </a:cubicBezTo>
                  <a:cubicBezTo>
                    <a:pt x="4520" y="453"/>
                    <a:pt x="4178" y="0"/>
                    <a:pt x="38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2"/>
            <p:cNvSpPr/>
            <p:nvPr/>
          </p:nvSpPr>
          <p:spPr>
            <a:xfrm>
              <a:off x="6661250" y="3148075"/>
              <a:ext cx="87625" cy="87400"/>
            </a:xfrm>
            <a:custGeom>
              <a:rect b="b" l="l" r="r" t="t"/>
              <a:pathLst>
                <a:path extrusionOk="0" h="3496" w="3505">
                  <a:moveTo>
                    <a:pt x="2935" y="1"/>
                  </a:moveTo>
                  <a:cubicBezTo>
                    <a:pt x="2810" y="1"/>
                    <a:pt x="2681" y="59"/>
                    <a:pt x="2573" y="203"/>
                  </a:cubicBezTo>
                  <a:cubicBezTo>
                    <a:pt x="2331" y="565"/>
                    <a:pt x="2028" y="928"/>
                    <a:pt x="1665" y="1231"/>
                  </a:cubicBezTo>
                  <a:cubicBezTo>
                    <a:pt x="1303" y="1594"/>
                    <a:pt x="1000" y="1896"/>
                    <a:pt x="637" y="2199"/>
                  </a:cubicBezTo>
                  <a:cubicBezTo>
                    <a:pt x="0" y="2689"/>
                    <a:pt x="435" y="3496"/>
                    <a:pt x="1009" y="3496"/>
                  </a:cubicBezTo>
                  <a:cubicBezTo>
                    <a:pt x="1143" y="3496"/>
                    <a:pt x="1286" y="3451"/>
                    <a:pt x="1424" y="3348"/>
                  </a:cubicBezTo>
                  <a:cubicBezTo>
                    <a:pt x="1968" y="3046"/>
                    <a:pt x="2391" y="2622"/>
                    <a:pt x="2694" y="2138"/>
                  </a:cubicBezTo>
                  <a:cubicBezTo>
                    <a:pt x="2996" y="1715"/>
                    <a:pt x="3238" y="1170"/>
                    <a:pt x="3420" y="626"/>
                  </a:cubicBezTo>
                  <a:cubicBezTo>
                    <a:pt x="3505" y="328"/>
                    <a:pt x="3231" y="1"/>
                    <a:pt x="29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2"/>
            <p:cNvSpPr/>
            <p:nvPr/>
          </p:nvSpPr>
          <p:spPr>
            <a:xfrm>
              <a:off x="6636325" y="3007350"/>
              <a:ext cx="90775" cy="74775"/>
            </a:xfrm>
            <a:custGeom>
              <a:rect b="b" l="l" r="r" t="t"/>
              <a:pathLst>
                <a:path extrusionOk="0" h="2991" w="3631">
                  <a:moveTo>
                    <a:pt x="3165" y="1"/>
                  </a:moveTo>
                  <a:cubicBezTo>
                    <a:pt x="3061" y="1"/>
                    <a:pt x="2953" y="31"/>
                    <a:pt x="2844" y="85"/>
                  </a:cubicBezTo>
                  <a:lnTo>
                    <a:pt x="485" y="1476"/>
                  </a:lnTo>
                  <a:cubicBezTo>
                    <a:pt x="61" y="1779"/>
                    <a:pt x="1" y="2384"/>
                    <a:pt x="364" y="2747"/>
                  </a:cubicBezTo>
                  <a:cubicBezTo>
                    <a:pt x="530" y="2913"/>
                    <a:pt x="748" y="2990"/>
                    <a:pt x="963" y="2990"/>
                  </a:cubicBezTo>
                  <a:cubicBezTo>
                    <a:pt x="1218" y="2990"/>
                    <a:pt x="1470" y="2883"/>
                    <a:pt x="1634" y="2686"/>
                  </a:cubicBezTo>
                  <a:cubicBezTo>
                    <a:pt x="2239" y="2021"/>
                    <a:pt x="2904" y="1416"/>
                    <a:pt x="3509" y="751"/>
                  </a:cubicBezTo>
                  <a:cubicBezTo>
                    <a:pt x="3630" y="569"/>
                    <a:pt x="3630" y="327"/>
                    <a:pt x="3509" y="146"/>
                  </a:cubicBezTo>
                  <a:cubicBezTo>
                    <a:pt x="3409" y="46"/>
                    <a:pt x="3291" y="1"/>
                    <a:pt x="31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2"/>
            <p:cNvSpPr/>
            <p:nvPr/>
          </p:nvSpPr>
          <p:spPr>
            <a:xfrm>
              <a:off x="6490775" y="3301450"/>
              <a:ext cx="77375" cy="57150"/>
            </a:xfrm>
            <a:custGeom>
              <a:rect b="b" l="l" r="r" t="t"/>
              <a:pathLst>
                <a:path extrusionOk="0" h="2286" w="3095">
                  <a:moveTo>
                    <a:pt x="2419" y="1"/>
                  </a:moveTo>
                  <a:cubicBezTo>
                    <a:pt x="2347" y="1"/>
                    <a:pt x="2270" y="18"/>
                    <a:pt x="2194" y="56"/>
                  </a:cubicBezTo>
                  <a:lnTo>
                    <a:pt x="1165" y="721"/>
                  </a:lnTo>
                  <a:cubicBezTo>
                    <a:pt x="863" y="963"/>
                    <a:pt x="560" y="1205"/>
                    <a:pt x="258" y="1508"/>
                  </a:cubicBezTo>
                  <a:cubicBezTo>
                    <a:pt x="1" y="1765"/>
                    <a:pt x="313" y="2285"/>
                    <a:pt x="673" y="2285"/>
                  </a:cubicBezTo>
                  <a:cubicBezTo>
                    <a:pt x="735" y="2285"/>
                    <a:pt x="800" y="2270"/>
                    <a:pt x="863" y="2234"/>
                  </a:cubicBezTo>
                  <a:cubicBezTo>
                    <a:pt x="1226" y="2052"/>
                    <a:pt x="1528" y="1871"/>
                    <a:pt x="1831" y="1568"/>
                  </a:cubicBezTo>
                  <a:lnTo>
                    <a:pt x="2738" y="842"/>
                  </a:lnTo>
                  <a:cubicBezTo>
                    <a:pt x="3095" y="486"/>
                    <a:pt x="2808" y="1"/>
                    <a:pt x="24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2"/>
            <p:cNvSpPr/>
            <p:nvPr/>
          </p:nvSpPr>
          <p:spPr>
            <a:xfrm>
              <a:off x="7161075" y="2363125"/>
              <a:ext cx="61675" cy="75050"/>
            </a:xfrm>
            <a:custGeom>
              <a:rect b="b" l="l" r="r" t="t"/>
              <a:pathLst>
                <a:path extrusionOk="0" h="3002" w="2467">
                  <a:moveTo>
                    <a:pt x="1857" y="1"/>
                  </a:moveTo>
                  <a:cubicBezTo>
                    <a:pt x="1759" y="1"/>
                    <a:pt x="1661" y="27"/>
                    <a:pt x="1573" y="86"/>
                  </a:cubicBezTo>
                  <a:cubicBezTo>
                    <a:pt x="1331" y="328"/>
                    <a:pt x="1029" y="570"/>
                    <a:pt x="847" y="812"/>
                  </a:cubicBezTo>
                  <a:cubicBezTo>
                    <a:pt x="666" y="993"/>
                    <a:pt x="485" y="1296"/>
                    <a:pt x="303" y="1538"/>
                  </a:cubicBezTo>
                  <a:cubicBezTo>
                    <a:pt x="1" y="1961"/>
                    <a:pt x="122" y="2566"/>
                    <a:pt x="545" y="2868"/>
                  </a:cubicBezTo>
                  <a:cubicBezTo>
                    <a:pt x="692" y="2960"/>
                    <a:pt x="850" y="3002"/>
                    <a:pt x="1004" y="3002"/>
                  </a:cubicBezTo>
                  <a:cubicBezTo>
                    <a:pt x="1357" y="3002"/>
                    <a:pt x="1689" y="2782"/>
                    <a:pt x="1815" y="2445"/>
                  </a:cubicBezTo>
                  <a:cubicBezTo>
                    <a:pt x="1936" y="2143"/>
                    <a:pt x="2118" y="1840"/>
                    <a:pt x="2239" y="1538"/>
                  </a:cubicBezTo>
                  <a:cubicBezTo>
                    <a:pt x="2299" y="1235"/>
                    <a:pt x="2360" y="933"/>
                    <a:pt x="2420" y="630"/>
                  </a:cubicBezTo>
                  <a:cubicBezTo>
                    <a:pt x="2466" y="263"/>
                    <a:pt x="2164" y="1"/>
                    <a:pt x="18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2"/>
            <p:cNvSpPr/>
            <p:nvPr/>
          </p:nvSpPr>
          <p:spPr>
            <a:xfrm>
              <a:off x="776475" y="1607975"/>
              <a:ext cx="5867450" cy="2495500"/>
            </a:xfrm>
            <a:custGeom>
              <a:rect b="b" l="l" r="r" t="t"/>
              <a:pathLst>
                <a:path extrusionOk="0" h="99820" w="234698">
                  <a:moveTo>
                    <a:pt x="4637" y="0"/>
                  </a:moveTo>
                  <a:cubicBezTo>
                    <a:pt x="4453" y="0"/>
                    <a:pt x="4279" y="112"/>
                    <a:pt x="4234" y="289"/>
                  </a:cubicBezTo>
                  <a:cubicBezTo>
                    <a:pt x="4174" y="289"/>
                    <a:pt x="4113" y="350"/>
                    <a:pt x="4113" y="471"/>
                  </a:cubicBezTo>
                  <a:cubicBezTo>
                    <a:pt x="1270" y="12387"/>
                    <a:pt x="0" y="24062"/>
                    <a:pt x="1633" y="36280"/>
                  </a:cubicBezTo>
                  <a:cubicBezTo>
                    <a:pt x="3146" y="48136"/>
                    <a:pt x="7380" y="59448"/>
                    <a:pt x="14034" y="69368"/>
                  </a:cubicBezTo>
                  <a:cubicBezTo>
                    <a:pt x="26948" y="88346"/>
                    <a:pt x="49245" y="99819"/>
                    <a:pt x="72069" y="99819"/>
                  </a:cubicBezTo>
                  <a:cubicBezTo>
                    <a:pt x="73833" y="99819"/>
                    <a:pt x="75600" y="99751"/>
                    <a:pt x="77366" y="99612"/>
                  </a:cubicBezTo>
                  <a:cubicBezTo>
                    <a:pt x="91520" y="98402"/>
                    <a:pt x="104948" y="93079"/>
                    <a:pt x="116018" y="84308"/>
                  </a:cubicBezTo>
                  <a:cubicBezTo>
                    <a:pt x="116078" y="84248"/>
                    <a:pt x="116078" y="84187"/>
                    <a:pt x="116139" y="84127"/>
                  </a:cubicBezTo>
                  <a:lnTo>
                    <a:pt x="118559" y="84127"/>
                  </a:lnTo>
                  <a:cubicBezTo>
                    <a:pt x="118559" y="84187"/>
                    <a:pt x="118619" y="84248"/>
                    <a:pt x="118679" y="84308"/>
                  </a:cubicBezTo>
                  <a:cubicBezTo>
                    <a:pt x="129749" y="93079"/>
                    <a:pt x="143178" y="98402"/>
                    <a:pt x="157332" y="99612"/>
                  </a:cubicBezTo>
                  <a:cubicBezTo>
                    <a:pt x="159098" y="99751"/>
                    <a:pt x="160865" y="99819"/>
                    <a:pt x="162628" y="99819"/>
                  </a:cubicBezTo>
                  <a:cubicBezTo>
                    <a:pt x="185453" y="99819"/>
                    <a:pt x="207749" y="88346"/>
                    <a:pt x="220664" y="69368"/>
                  </a:cubicBezTo>
                  <a:cubicBezTo>
                    <a:pt x="227257" y="59448"/>
                    <a:pt x="231552" y="48136"/>
                    <a:pt x="233064" y="36280"/>
                  </a:cubicBezTo>
                  <a:cubicBezTo>
                    <a:pt x="234697" y="24062"/>
                    <a:pt x="233427" y="12387"/>
                    <a:pt x="230584" y="471"/>
                  </a:cubicBezTo>
                  <a:cubicBezTo>
                    <a:pt x="230533" y="268"/>
                    <a:pt x="230387" y="182"/>
                    <a:pt x="230234" y="182"/>
                  </a:cubicBezTo>
                  <a:cubicBezTo>
                    <a:pt x="230022" y="182"/>
                    <a:pt x="229798" y="346"/>
                    <a:pt x="229798" y="592"/>
                  </a:cubicBezTo>
                  <a:cubicBezTo>
                    <a:pt x="224051" y="3132"/>
                    <a:pt x="218305" y="5733"/>
                    <a:pt x="212256" y="7548"/>
                  </a:cubicBezTo>
                  <a:cubicBezTo>
                    <a:pt x="206510" y="9242"/>
                    <a:pt x="200642" y="10391"/>
                    <a:pt x="194714" y="11056"/>
                  </a:cubicBezTo>
                  <a:cubicBezTo>
                    <a:pt x="186730" y="11056"/>
                    <a:pt x="178866" y="12992"/>
                    <a:pt x="171123" y="14928"/>
                  </a:cubicBezTo>
                  <a:cubicBezTo>
                    <a:pt x="167010" y="15835"/>
                    <a:pt x="163078" y="17166"/>
                    <a:pt x="159268" y="18920"/>
                  </a:cubicBezTo>
                  <a:cubicBezTo>
                    <a:pt x="158360" y="19404"/>
                    <a:pt x="157453" y="19888"/>
                    <a:pt x="156546" y="20432"/>
                  </a:cubicBezTo>
                  <a:cubicBezTo>
                    <a:pt x="154308" y="21340"/>
                    <a:pt x="152130" y="22368"/>
                    <a:pt x="150013" y="23517"/>
                  </a:cubicBezTo>
                  <a:cubicBezTo>
                    <a:pt x="147956" y="24666"/>
                    <a:pt x="145900" y="25937"/>
                    <a:pt x="143903" y="27267"/>
                  </a:cubicBezTo>
                  <a:cubicBezTo>
                    <a:pt x="136040" y="31925"/>
                    <a:pt x="129144" y="38155"/>
                    <a:pt x="123640" y="45535"/>
                  </a:cubicBezTo>
                  <a:cubicBezTo>
                    <a:pt x="120615" y="49043"/>
                    <a:pt x="118377" y="53157"/>
                    <a:pt x="116925" y="57633"/>
                  </a:cubicBezTo>
                  <a:cubicBezTo>
                    <a:pt x="110030" y="43176"/>
                    <a:pt x="98718" y="31260"/>
                    <a:pt x="84685" y="23517"/>
                  </a:cubicBezTo>
                  <a:cubicBezTo>
                    <a:pt x="68897" y="14928"/>
                    <a:pt x="51053" y="13899"/>
                    <a:pt x="33692" y="10996"/>
                  </a:cubicBezTo>
                  <a:cubicBezTo>
                    <a:pt x="28611" y="10149"/>
                    <a:pt x="23591" y="9000"/>
                    <a:pt x="18631" y="7488"/>
                  </a:cubicBezTo>
                  <a:cubicBezTo>
                    <a:pt x="13852" y="5371"/>
                    <a:pt x="9194" y="2890"/>
                    <a:pt x="4839" y="47"/>
                  </a:cubicBezTo>
                  <a:cubicBezTo>
                    <a:pt x="4774" y="15"/>
                    <a:pt x="4705" y="0"/>
                    <a:pt x="46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2"/>
            <p:cNvSpPr/>
            <p:nvPr/>
          </p:nvSpPr>
          <p:spPr>
            <a:xfrm>
              <a:off x="4150250" y="3589025"/>
              <a:ext cx="89225" cy="72700"/>
            </a:xfrm>
            <a:custGeom>
              <a:rect b="b" l="l" r="r" t="t"/>
              <a:pathLst>
                <a:path extrusionOk="0" h="2908" w="3569">
                  <a:moveTo>
                    <a:pt x="1391" y="0"/>
                  </a:moveTo>
                  <a:cubicBezTo>
                    <a:pt x="1346" y="0"/>
                    <a:pt x="1301" y="16"/>
                    <a:pt x="1270" y="46"/>
                  </a:cubicBezTo>
                  <a:cubicBezTo>
                    <a:pt x="363" y="348"/>
                    <a:pt x="0" y="1377"/>
                    <a:pt x="423" y="2223"/>
                  </a:cubicBezTo>
                  <a:cubicBezTo>
                    <a:pt x="717" y="2679"/>
                    <a:pt x="1185" y="2907"/>
                    <a:pt x="1668" y="2907"/>
                  </a:cubicBezTo>
                  <a:cubicBezTo>
                    <a:pt x="2083" y="2907"/>
                    <a:pt x="2508" y="2740"/>
                    <a:pt x="2843" y="2405"/>
                  </a:cubicBezTo>
                  <a:cubicBezTo>
                    <a:pt x="3569" y="1619"/>
                    <a:pt x="3145" y="288"/>
                    <a:pt x="2117" y="46"/>
                  </a:cubicBezTo>
                  <a:cubicBezTo>
                    <a:pt x="2026" y="16"/>
                    <a:pt x="1921" y="0"/>
                    <a:pt x="1815" y="0"/>
                  </a:cubicBezTo>
                  <a:cubicBezTo>
                    <a:pt x="1709" y="0"/>
                    <a:pt x="1603" y="16"/>
                    <a:pt x="1512" y="46"/>
                  </a:cubicBezTo>
                  <a:cubicBezTo>
                    <a:pt x="1482" y="16"/>
                    <a:pt x="1437" y="0"/>
                    <a:pt x="13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2"/>
            <p:cNvSpPr/>
            <p:nvPr/>
          </p:nvSpPr>
          <p:spPr>
            <a:xfrm>
              <a:off x="4426975" y="3671825"/>
              <a:ext cx="48425" cy="55575"/>
            </a:xfrm>
            <a:custGeom>
              <a:rect b="b" l="l" r="r" t="t"/>
              <a:pathLst>
                <a:path extrusionOk="0" h="2223" w="1937">
                  <a:moveTo>
                    <a:pt x="1271" y="0"/>
                  </a:moveTo>
                  <a:cubicBezTo>
                    <a:pt x="787" y="0"/>
                    <a:pt x="424" y="242"/>
                    <a:pt x="242" y="666"/>
                  </a:cubicBezTo>
                  <a:cubicBezTo>
                    <a:pt x="182" y="726"/>
                    <a:pt x="121" y="847"/>
                    <a:pt x="121" y="908"/>
                  </a:cubicBezTo>
                  <a:cubicBezTo>
                    <a:pt x="1" y="1270"/>
                    <a:pt x="61" y="1633"/>
                    <a:pt x="303" y="1875"/>
                  </a:cubicBezTo>
                  <a:cubicBezTo>
                    <a:pt x="403" y="2025"/>
                    <a:pt x="543" y="2133"/>
                    <a:pt x="724" y="2133"/>
                  </a:cubicBezTo>
                  <a:cubicBezTo>
                    <a:pt x="764" y="2133"/>
                    <a:pt x="805" y="2128"/>
                    <a:pt x="847" y="2117"/>
                  </a:cubicBezTo>
                  <a:lnTo>
                    <a:pt x="908" y="2117"/>
                  </a:lnTo>
                  <a:cubicBezTo>
                    <a:pt x="1003" y="2189"/>
                    <a:pt x="1118" y="2223"/>
                    <a:pt x="1232" y="2223"/>
                  </a:cubicBezTo>
                  <a:cubicBezTo>
                    <a:pt x="1408" y="2223"/>
                    <a:pt x="1584" y="2143"/>
                    <a:pt x="1694" y="1996"/>
                  </a:cubicBezTo>
                  <a:cubicBezTo>
                    <a:pt x="1936" y="1452"/>
                    <a:pt x="1936" y="787"/>
                    <a:pt x="1694" y="242"/>
                  </a:cubicBezTo>
                  <a:cubicBezTo>
                    <a:pt x="1573" y="61"/>
                    <a:pt x="1452" y="0"/>
                    <a:pt x="1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2"/>
            <p:cNvSpPr/>
            <p:nvPr/>
          </p:nvSpPr>
          <p:spPr>
            <a:xfrm>
              <a:off x="4729425" y="3695250"/>
              <a:ext cx="68075" cy="75275"/>
            </a:xfrm>
            <a:custGeom>
              <a:rect b="b" l="l" r="r" t="t"/>
              <a:pathLst>
                <a:path extrusionOk="0" h="3011" w="2723">
                  <a:moveTo>
                    <a:pt x="1513" y="1"/>
                  </a:moveTo>
                  <a:cubicBezTo>
                    <a:pt x="1392" y="1"/>
                    <a:pt x="1271" y="31"/>
                    <a:pt x="1150" y="92"/>
                  </a:cubicBezTo>
                  <a:cubicBezTo>
                    <a:pt x="363" y="575"/>
                    <a:pt x="0" y="1604"/>
                    <a:pt x="363" y="2451"/>
                  </a:cubicBezTo>
                  <a:cubicBezTo>
                    <a:pt x="424" y="2814"/>
                    <a:pt x="726" y="2995"/>
                    <a:pt x="1089" y="2995"/>
                  </a:cubicBezTo>
                  <a:cubicBezTo>
                    <a:pt x="1143" y="3006"/>
                    <a:pt x="1196" y="3011"/>
                    <a:pt x="1249" y="3011"/>
                  </a:cubicBezTo>
                  <a:cubicBezTo>
                    <a:pt x="1495" y="3011"/>
                    <a:pt x="1726" y="2902"/>
                    <a:pt x="1875" y="2753"/>
                  </a:cubicBezTo>
                  <a:cubicBezTo>
                    <a:pt x="2299" y="2572"/>
                    <a:pt x="2601" y="2148"/>
                    <a:pt x="2662" y="1725"/>
                  </a:cubicBezTo>
                  <a:cubicBezTo>
                    <a:pt x="2722" y="1059"/>
                    <a:pt x="2420" y="454"/>
                    <a:pt x="1875" y="92"/>
                  </a:cubicBezTo>
                  <a:cubicBezTo>
                    <a:pt x="1754" y="31"/>
                    <a:pt x="1634" y="1"/>
                    <a:pt x="15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2"/>
            <p:cNvSpPr/>
            <p:nvPr/>
          </p:nvSpPr>
          <p:spPr>
            <a:xfrm>
              <a:off x="5059075" y="3674850"/>
              <a:ext cx="74125" cy="86275"/>
            </a:xfrm>
            <a:custGeom>
              <a:rect b="b" l="l" r="r" t="t"/>
              <a:pathLst>
                <a:path extrusionOk="0" h="3451" w="2965">
                  <a:moveTo>
                    <a:pt x="1695" y="0"/>
                  </a:moveTo>
                  <a:lnTo>
                    <a:pt x="1453" y="61"/>
                  </a:lnTo>
                  <a:lnTo>
                    <a:pt x="1211" y="61"/>
                  </a:lnTo>
                  <a:cubicBezTo>
                    <a:pt x="787" y="242"/>
                    <a:pt x="485" y="545"/>
                    <a:pt x="303" y="968"/>
                  </a:cubicBezTo>
                  <a:lnTo>
                    <a:pt x="303" y="1029"/>
                  </a:lnTo>
                  <a:cubicBezTo>
                    <a:pt x="243" y="1089"/>
                    <a:pt x="243" y="1089"/>
                    <a:pt x="243" y="1149"/>
                  </a:cubicBezTo>
                  <a:cubicBezTo>
                    <a:pt x="1" y="1694"/>
                    <a:pt x="1" y="2238"/>
                    <a:pt x="243" y="2783"/>
                  </a:cubicBezTo>
                  <a:cubicBezTo>
                    <a:pt x="303" y="2904"/>
                    <a:pt x="424" y="3025"/>
                    <a:pt x="606" y="3085"/>
                  </a:cubicBezTo>
                  <a:cubicBezTo>
                    <a:pt x="606" y="3146"/>
                    <a:pt x="666" y="3206"/>
                    <a:pt x="727" y="3267"/>
                  </a:cubicBezTo>
                  <a:cubicBezTo>
                    <a:pt x="883" y="3384"/>
                    <a:pt x="1064" y="3451"/>
                    <a:pt x="1255" y="3451"/>
                  </a:cubicBezTo>
                  <a:cubicBezTo>
                    <a:pt x="1359" y="3451"/>
                    <a:pt x="1466" y="3430"/>
                    <a:pt x="1574" y="3388"/>
                  </a:cubicBezTo>
                  <a:cubicBezTo>
                    <a:pt x="2541" y="2783"/>
                    <a:pt x="2965" y="1452"/>
                    <a:pt x="2420" y="424"/>
                  </a:cubicBezTo>
                  <a:cubicBezTo>
                    <a:pt x="2239" y="182"/>
                    <a:pt x="1997" y="0"/>
                    <a:pt x="16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2"/>
            <p:cNvSpPr/>
            <p:nvPr/>
          </p:nvSpPr>
          <p:spPr>
            <a:xfrm>
              <a:off x="5409925" y="3519000"/>
              <a:ext cx="74125" cy="102275"/>
            </a:xfrm>
            <a:custGeom>
              <a:rect b="b" l="l" r="r" t="t"/>
              <a:pathLst>
                <a:path extrusionOk="0" h="4091" w="2965">
                  <a:moveTo>
                    <a:pt x="1724" y="1"/>
                  </a:moveTo>
                  <a:cubicBezTo>
                    <a:pt x="1531" y="1"/>
                    <a:pt x="1334" y="46"/>
                    <a:pt x="1150" y="125"/>
                  </a:cubicBezTo>
                  <a:cubicBezTo>
                    <a:pt x="363" y="548"/>
                    <a:pt x="0" y="1335"/>
                    <a:pt x="121" y="2181"/>
                  </a:cubicBezTo>
                  <a:cubicBezTo>
                    <a:pt x="61" y="2726"/>
                    <a:pt x="182" y="3270"/>
                    <a:pt x="484" y="3694"/>
                  </a:cubicBezTo>
                  <a:cubicBezTo>
                    <a:pt x="628" y="3945"/>
                    <a:pt x="921" y="4090"/>
                    <a:pt x="1199" y="4090"/>
                  </a:cubicBezTo>
                  <a:cubicBezTo>
                    <a:pt x="1389" y="4090"/>
                    <a:pt x="1571" y="4022"/>
                    <a:pt x="1694" y="3875"/>
                  </a:cubicBezTo>
                  <a:cubicBezTo>
                    <a:pt x="2359" y="3210"/>
                    <a:pt x="2722" y="2423"/>
                    <a:pt x="2843" y="1577"/>
                  </a:cubicBezTo>
                  <a:cubicBezTo>
                    <a:pt x="2964" y="1093"/>
                    <a:pt x="2783" y="609"/>
                    <a:pt x="2420" y="246"/>
                  </a:cubicBezTo>
                  <a:cubicBezTo>
                    <a:pt x="2215" y="75"/>
                    <a:pt x="1972" y="1"/>
                    <a:pt x="17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2"/>
            <p:cNvSpPr/>
            <p:nvPr/>
          </p:nvSpPr>
          <p:spPr>
            <a:xfrm>
              <a:off x="5833350" y="3191675"/>
              <a:ext cx="72600" cy="85950"/>
            </a:xfrm>
            <a:custGeom>
              <a:rect b="b" l="l" r="r" t="t"/>
              <a:pathLst>
                <a:path extrusionOk="0" h="3438" w="2904">
                  <a:moveTo>
                    <a:pt x="1793" y="0"/>
                  </a:moveTo>
                  <a:cubicBezTo>
                    <a:pt x="1721" y="0"/>
                    <a:pt x="1647" y="10"/>
                    <a:pt x="1573" y="31"/>
                  </a:cubicBezTo>
                  <a:cubicBezTo>
                    <a:pt x="1150" y="152"/>
                    <a:pt x="787" y="394"/>
                    <a:pt x="484" y="697"/>
                  </a:cubicBezTo>
                  <a:cubicBezTo>
                    <a:pt x="121" y="1060"/>
                    <a:pt x="0" y="1543"/>
                    <a:pt x="121" y="1967"/>
                  </a:cubicBezTo>
                  <a:cubicBezTo>
                    <a:pt x="121" y="2088"/>
                    <a:pt x="182" y="2209"/>
                    <a:pt x="242" y="2330"/>
                  </a:cubicBezTo>
                  <a:cubicBezTo>
                    <a:pt x="242" y="2390"/>
                    <a:pt x="242" y="2511"/>
                    <a:pt x="182" y="2572"/>
                  </a:cubicBezTo>
                  <a:cubicBezTo>
                    <a:pt x="74" y="3005"/>
                    <a:pt x="449" y="3437"/>
                    <a:pt x="876" y="3437"/>
                  </a:cubicBezTo>
                  <a:cubicBezTo>
                    <a:pt x="926" y="3437"/>
                    <a:pt x="978" y="3431"/>
                    <a:pt x="1029" y="3419"/>
                  </a:cubicBezTo>
                  <a:cubicBezTo>
                    <a:pt x="2238" y="3056"/>
                    <a:pt x="2904" y="1785"/>
                    <a:pt x="2541" y="576"/>
                  </a:cubicBezTo>
                  <a:cubicBezTo>
                    <a:pt x="2441" y="226"/>
                    <a:pt x="2135" y="0"/>
                    <a:pt x="17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2"/>
            <p:cNvSpPr/>
            <p:nvPr/>
          </p:nvSpPr>
          <p:spPr>
            <a:xfrm>
              <a:off x="6179650" y="2675275"/>
              <a:ext cx="69575" cy="82175"/>
            </a:xfrm>
            <a:custGeom>
              <a:rect b="b" l="l" r="r" t="t"/>
              <a:pathLst>
                <a:path extrusionOk="0" h="3287" w="2783">
                  <a:moveTo>
                    <a:pt x="1694" y="0"/>
                  </a:moveTo>
                  <a:cubicBezTo>
                    <a:pt x="1512" y="0"/>
                    <a:pt x="1392" y="0"/>
                    <a:pt x="1271" y="61"/>
                  </a:cubicBezTo>
                  <a:cubicBezTo>
                    <a:pt x="1150" y="61"/>
                    <a:pt x="968" y="121"/>
                    <a:pt x="847" y="182"/>
                  </a:cubicBezTo>
                  <a:cubicBezTo>
                    <a:pt x="484" y="424"/>
                    <a:pt x="363" y="1028"/>
                    <a:pt x="182" y="1391"/>
                  </a:cubicBezTo>
                  <a:cubicBezTo>
                    <a:pt x="0" y="1815"/>
                    <a:pt x="0" y="2359"/>
                    <a:pt x="182" y="2783"/>
                  </a:cubicBezTo>
                  <a:cubicBezTo>
                    <a:pt x="451" y="3119"/>
                    <a:pt x="850" y="3287"/>
                    <a:pt x="1245" y="3287"/>
                  </a:cubicBezTo>
                  <a:cubicBezTo>
                    <a:pt x="1562" y="3287"/>
                    <a:pt x="1875" y="3179"/>
                    <a:pt x="2117" y="2964"/>
                  </a:cubicBezTo>
                  <a:cubicBezTo>
                    <a:pt x="2783" y="2359"/>
                    <a:pt x="2601" y="1331"/>
                    <a:pt x="2299" y="545"/>
                  </a:cubicBezTo>
                  <a:cubicBezTo>
                    <a:pt x="2238" y="242"/>
                    <a:pt x="1996" y="61"/>
                    <a:pt x="16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2"/>
            <p:cNvSpPr/>
            <p:nvPr/>
          </p:nvSpPr>
          <p:spPr>
            <a:xfrm>
              <a:off x="1444875" y="2397725"/>
              <a:ext cx="1610525" cy="997100"/>
            </a:xfrm>
            <a:custGeom>
              <a:rect b="b" l="l" r="r" t="t"/>
              <a:pathLst>
                <a:path extrusionOk="0" h="39884" w="64421">
                  <a:moveTo>
                    <a:pt x="352" y="0"/>
                  </a:moveTo>
                  <a:cubicBezTo>
                    <a:pt x="162" y="0"/>
                    <a:pt x="0" y="198"/>
                    <a:pt x="0" y="396"/>
                  </a:cubicBezTo>
                  <a:cubicBezTo>
                    <a:pt x="242" y="14671"/>
                    <a:pt x="8469" y="28462"/>
                    <a:pt x="20627" y="35782"/>
                  </a:cubicBezTo>
                  <a:cubicBezTo>
                    <a:pt x="25341" y="38649"/>
                    <a:pt x="30207" y="39884"/>
                    <a:pt x="35260" y="39884"/>
                  </a:cubicBezTo>
                  <a:cubicBezTo>
                    <a:pt x="37988" y="39884"/>
                    <a:pt x="40771" y="39524"/>
                    <a:pt x="43613" y="38866"/>
                  </a:cubicBezTo>
                  <a:cubicBezTo>
                    <a:pt x="50932" y="37233"/>
                    <a:pt x="58675" y="34995"/>
                    <a:pt x="64179" y="29672"/>
                  </a:cubicBezTo>
                  <a:cubicBezTo>
                    <a:pt x="64421" y="29491"/>
                    <a:pt x="64361" y="29128"/>
                    <a:pt x="64179" y="28886"/>
                  </a:cubicBezTo>
                  <a:cubicBezTo>
                    <a:pt x="64119" y="28825"/>
                    <a:pt x="64119" y="28765"/>
                    <a:pt x="64119" y="28765"/>
                  </a:cubicBezTo>
                  <a:cubicBezTo>
                    <a:pt x="61094" y="23805"/>
                    <a:pt x="56557" y="20115"/>
                    <a:pt x="52081" y="16486"/>
                  </a:cubicBezTo>
                  <a:cubicBezTo>
                    <a:pt x="47847" y="13038"/>
                    <a:pt x="43371" y="9832"/>
                    <a:pt x="38169" y="8078"/>
                  </a:cubicBezTo>
                  <a:cubicBezTo>
                    <a:pt x="32543" y="6142"/>
                    <a:pt x="26615" y="5900"/>
                    <a:pt x="20808" y="5174"/>
                  </a:cubicBezTo>
                  <a:cubicBezTo>
                    <a:pt x="13792" y="4388"/>
                    <a:pt x="6956" y="2694"/>
                    <a:pt x="484" y="33"/>
                  </a:cubicBezTo>
                  <a:cubicBezTo>
                    <a:pt x="440" y="10"/>
                    <a:pt x="395"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2"/>
            <p:cNvSpPr/>
            <p:nvPr/>
          </p:nvSpPr>
          <p:spPr>
            <a:xfrm>
              <a:off x="4316575" y="2408300"/>
              <a:ext cx="1571225" cy="974300"/>
            </a:xfrm>
            <a:custGeom>
              <a:rect b="b" l="l" r="r" t="t"/>
              <a:pathLst>
                <a:path extrusionOk="0" h="38972" w="62849">
                  <a:moveTo>
                    <a:pt x="62552" y="1"/>
                  </a:moveTo>
                  <a:cubicBezTo>
                    <a:pt x="62512" y="1"/>
                    <a:pt x="62470" y="11"/>
                    <a:pt x="62425" y="33"/>
                  </a:cubicBezTo>
                  <a:cubicBezTo>
                    <a:pt x="56074" y="2634"/>
                    <a:pt x="49420" y="4328"/>
                    <a:pt x="42585" y="5114"/>
                  </a:cubicBezTo>
                  <a:cubicBezTo>
                    <a:pt x="36899" y="5780"/>
                    <a:pt x="31092" y="6021"/>
                    <a:pt x="25588" y="7897"/>
                  </a:cubicBezTo>
                  <a:cubicBezTo>
                    <a:pt x="20567" y="9590"/>
                    <a:pt x="16151" y="12736"/>
                    <a:pt x="11978" y="16123"/>
                  </a:cubicBezTo>
                  <a:cubicBezTo>
                    <a:pt x="7743" y="19692"/>
                    <a:pt x="3207" y="23261"/>
                    <a:pt x="303" y="28100"/>
                  </a:cubicBezTo>
                  <a:lnTo>
                    <a:pt x="243" y="28221"/>
                  </a:lnTo>
                  <a:cubicBezTo>
                    <a:pt x="1" y="28402"/>
                    <a:pt x="1" y="28826"/>
                    <a:pt x="243" y="29007"/>
                  </a:cubicBezTo>
                  <a:cubicBezTo>
                    <a:pt x="5626" y="34209"/>
                    <a:pt x="13187" y="36387"/>
                    <a:pt x="20265" y="38020"/>
                  </a:cubicBezTo>
                  <a:cubicBezTo>
                    <a:pt x="23052" y="38632"/>
                    <a:pt x="25773" y="38972"/>
                    <a:pt x="28432" y="38972"/>
                  </a:cubicBezTo>
                  <a:cubicBezTo>
                    <a:pt x="33392" y="38972"/>
                    <a:pt x="38139" y="37791"/>
                    <a:pt x="42706" y="34996"/>
                  </a:cubicBezTo>
                  <a:cubicBezTo>
                    <a:pt x="54622" y="27797"/>
                    <a:pt x="62607" y="14308"/>
                    <a:pt x="62849" y="396"/>
                  </a:cubicBezTo>
                  <a:cubicBezTo>
                    <a:pt x="62849" y="198"/>
                    <a:pt x="62728" y="1"/>
                    <a:pt x="62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2"/>
            <p:cNvSpPr/>
            <p:nvPr/>
          </p:nvSpPr>
          <p:spPr>
            <a:xfrm>
              <a:off x="1035050" y="2223100"/>
              <a:ext cx="81700" cy="120050"/>
            </a:xfrm>
            <a:custGeom>
              <a:rect b="b" l="l" r="r" t="t"/>
              <a:pathLst>
                <a:path extrusionOk="0" h="4802" w="3268">
                  <a:moveTo>
                    <a:pt x="2449" y="0"/>
                  </a:moveTo>
                  <a:cubicBezTo>
                    <a:pt x="2354" y="0"/>
                    <a:pt x="2262" y="20"/>
                    <a:pt x="2178" y="61"/>
                  </a:cubicBezTo>
                  <a:cubicBezTo>
                    <a:pt x="2057" y="61"/>
                    <a:pt x="1997" y="122"/>
                    <a:pt x="1936" y="182"/>
                  </a:cubicBezTo>
                  <a:cubicBezTo>
                    <a:pt x="1452" y="606"/>
                    <a:pt x="1150" y="1090"/>
                    <a:pt x="969" y="1634"/>
                  </a:cubicBezTo>
                  <a:cubicBezTo>
                    <a:pt x="848" y="1816"/>
                    <a:pt x="727" y="2058"/>
                    <a:pt x="666" y="2300"/>
                  </a:cubicBezTo>
                  <a:cubicBezTo>
                    <a:pt x="424" y="2844"/>
                    <a:pt x="1" y="3812"/>
                    <a:pt x="303" y="4356"/>
                  </a:cubicBezTo>
                  <a:cubicBezTo>
                    <a:pt x="455" y="4674"/>
                    <a:pt x="640" y="4802"/>
                    <a:pt x="838" y="4802"/>
                  </a:cubicBezTo>
                  <a:cubicBezTo>
                    <a:pt x="1585" y="4802"/>
                    <a:pt x="2532" y="2984"/>
                    <a:pt x="2723" y="2602"/>
                  </a:cubicBezTo>
                  <a:cubicBezTo>
                    <a:pt x="3086" y="1997"/>
                    <a:pt x="3267" y="1271"/>
                    <a:pt x="3207" y="545"/>
                  </a:cubicBezTo>
                  <a:cubicBezTo>
                    <a:pt x="3113" y="219"/>
                    <a:pt x="2769" y="0"/>
                    <a:pt x="24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2"/>
            <p:cNvSpPr/>
            <p:nvPr/>
          </p:nvSpPr>
          <p:spPr>
            <a:xfrm>
              <a:off x="1128825" y="2614775"/>
              <a:ext cx="81675" cy="122650"/>
            </a:xfrm>
            <a:custGeom>
              <a:rect b="b" l="l" r="r" t="t"/>
              <a:pathLst>
                <a:path extrusionOk="0" h="4906" w="3267">
                  <a:moveTo>
                    <a:pt x="2359" y="1"/>
                  </a:moveTo>
                  <a:cubicBezTo>
                    <a:pt x="1936" y="1"/>
                    <a:pt x="1633" y="363"/>
                    <a:pt x="1331" y="787"/>
                  </a:cubicBezTo>
                  <a:cubicBezTo>
                    <a:pt x="423" y="1573"/>
                    <a:pt x="0" y="2783"/>
                    <a:pt x="121" y="3993"/>
                  </a:cubicBezTo>
                  <a:cubicBezTo>
                    <a:pt x="234" y="4502"/>
                    <a:pt x="718" y="4906"/>
                    <a:pt x="1276" y="4906"/>
                  </a:cubicBezTo>
                  <a:cubicBezTo>
                    <a:pt x="1314" y="4906"/>
                    <a:pt x="1353" y="4904"/>
                    <a:pt x="1391" y="4900"/>
                  </a:cubicBezTo>
                  <a:cubicBezTo>
                    <a:pt x="2057" y="4719"/>
                    <a:pt x="2601" y="4235"/>
                    <a:pt x="2783" y="3630"/>
                  </a:cubicBezTo>
                  <a:cubicBezTo>
                    <a:pt x="3145" y="2904"/>
                    <a:pt x="3266" y="2118"/>
                    <a:pt x="3145" y="1331"/>
                  </a:cubicBezTo>
                  <a:cubicBezTo>
                    <a:pt x="3145" y="847"/>
                    <a:pt x="3024" y="61"/>
                    <a:pt x="23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2"/>
            <p:cNvSpPr/>
            <p:nvPr/>
          </p:nvSpPr>
          <p:spPr>
            <a:xfrm>
              <a:off x="1299700" y="3026575"/>
              <a:ext cx="68075" cy="126625"/>
            </a:xfrm>
            <a:custGeom>
              <a:rect b="b" l="l" r="r" t="t"/>
              <a:pathLst>
                <a:path extrusionOk="0" h="5065" w="2723">
                  <a:moveTo>
                    <a:pt x="1807" y="1"/>
                  </a:moveTo>
                  <a:cubicBezTo>
                    <a:pt x="1622" y="1"/>
                    <a:pt x="1440" y="93"/>
                    <a:pt x="1331" y="284"/>
                  </a:cubicBezTo>
                  <a:cubicBezTo>
                    <a:pt x="1271" y="344"/>
                    <a:pt x="1150" y="465"/>
                    <a:pt x="1089" y="586"/>
                  </a:cubicBezTo>
                  <a:cubicBezTo>
                    <a:pt x="484" y="1373"/>
                    <a:pt x="121" y="2280"/>
                    <a:pt x="61" y="3187"/>
                  </a:cubicBezTo>
                  <a:cubicBezTo>
                    <a:pt x="61" y="3792"/>
                    <a:pt x="0" y="5002"/>
                    <a:pt x="847" y="5063"/>
                  </a:cubicBezTo>
                  <a:cubicBezTo>
                    <a:pt x="867" y="5064"/>
                    <a:pt x="886" y="5065"/>
                    <a:pt x="905" y="5065"/>
                  </a:cubicBezTo>
                  <a:cubicBezTo>
                    <a:pt x="1599" y="5065"/>
                    <a:pt x="2063" y="4021"/>
                    <a:pt x="2299" y="3550"/>
                  </a:cubicBezTo>
                  <a:cubicBezTo>
                    <a:pt x="2662" y="2522"/>
                    <a:pt x="2722" y="1433"/>
                    <a:pt x="2359" y="405"/>
                  </a:cubicBezTo>
                  <a:cubicBezTo>
                    <a:pt x="2260" y="139"/>
                    <a:pt x="2032" y="1"/>
                    <a:pt x="18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2"/>
            <p:cNvSpPr/>
            <p:nvPr/>
          </p:nvSpPr>
          <p:spPr>
            <a:xfrm>
              <a:off x="1547700" y="3343000"/>
              <a:ext cx="93775" cy="123375"/>
            </a:xfrm>
            <a:custGeom>
              <a:rect b="b" l="l" r="r" t="t"/>
              <a:pathLst>
                <a:path extrusionOk="0" h="4935" w="3751">
                  <a:moveTo>
                    <a:pt x="1602" y="0"/>
                  </a:moveTo>
                  <a:cubicBezTo>
                    <a:pt x="1506" y="0"/>
                    <a:pt x="1412" y="27"/>
                    <a:pt x="1331" y="88"/>
                  </a:cubicBezTo>
                  <a:cubicBezTo>
                    <a:pt x="363" y="753"/>
                    <a:pt x="0" y="2084"/>
                    <a:pt x="424" y="3173"/>
                  </a:cubicBezTo>
                  <a:cubicBezTo>
                    <a:pt x="687" y="3962"/>
                    <a:pt x="1408" y="4935"/>
                    <a:pt x="2229" y="4935"/>
                  </a:cubicBezTo>
                  <a:cubicBezTo>
                    <a:pt x="2351" y="4935"/>
                    <a:pt x="2476" y="4913"/>
                    <a:pt x="2601" y="4866"/>
                  </a:cubicBezTo>
                  <a:cubicBezTo>
                    <a:pt x="2641" y="4874"/>
                    <a:pt x="2680" y="4878"/>
                    <a:pt x="2718" y="4878"/>
                  </a:cubicBezTo>
                  <a:cubicBezTo>
                    <a:pt x="2978" y="4878"/>
                    <a:pt x="3214" y="4706"/>
                    <a:pt x="3267" y="4443"/>
                  </a:cubicBezTo>
                  <a:cubicBezTo>
                    <a:pt x="3327" y="4322"/>
                    <a:pt x="3327" y="4261"/>
                    <a:pt x="3388" y="4140"/>
                  </a:cubicBezTo>
                  <a:cubicBezTo>
                    <a:pt x="3751" y="3233"/>
                    <a:pt x="3630" y="2205"/>
                    <a:pt x="3146" y="1297"/>
                  </a:cubicBezTo>
                  <a:cubicBezTo>
                    <a:pt x="3025" y="1116"/>
                    <a:pt x="2843" y="995"/>
                    <a:pt x="2662" y="874"/>
                  </a:cubicBezTo>
                  <a:cubicBezTo>
                    <a:pt x="2662" y="814"/>
                    <a:pt x="2601" y="693"/>
                    <a:pt x="2601" y="632"/>
                  </a:cubicBezTo>
                  <a:cubicBezTo>
                    <a:pt x="2481" y="511"/>
                    <a:pt x="2360" y="390"/>
                    <a:pt x="2178" y="390"/>
                  </a:cubicBezTo>
                  <a:lnTo>
                    <a:pt x="2118" y="269"/>
                  </a:lnTo>
                  <a:cubicBezTo>
                    <a:pt x="1997" y="108"/>
                    <a:pt x="1795" y="0"/>
                    <a:pt x="1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2"/>
            <p:cNvSpPr/>
            <p:nvPr/>
          </p:nvSpPr>
          <p:spPr>
            <a:xfrm>
              <a:off x="1897025" y="3556250"/>
              <a:ext cx="87725" cy="124375"/>
            </a:xfrm>
            <a:custGeom>
              <a:rect b="b" l="l" r="r" t="t"/>
              <a:pathLst>
                <a:path extrusionOk="0" h="4975" w="3509">
                  <a:moveTo>
                    <a:pt x="1821" y="0"/>
                  </a:moveTo>
                  <a:cubicBezTo>
                    <a:pt x="1405" y="0"/>
                    <a:pt x="1001" y="175"/>
                    <a:pt x="666" y="510"/>
                  </a:cubicBezTo>
                  <a:cubicBezTo>
                    <a:pt x="303" y="1054"/>
                    <a:pt x="61" y="1720"/>
                    <a:pt x="0" y="2385"/>
                  </a:cubicBezTo>
                  <a:cubicBezTo>
                    <a:pt x="0" y="3232"/>
                    <a:pt x="303" y="4563"/>
                    <a:pt x="1210" y="4865"/>
                  </a:cubicBezTo>
                  <a:cubicBezTo>
                    <a:pt x="1337" y="4941"/>
                    <a:pt x="1474" y="4975"/>
                    <a:pt x="1613" y="4975"/>
                  </a:cubicBezTo>
                  <a:cubicBezTo>
                    <a:pt x="1806" y="4975"/>
                    <a:pt x="2002" y="4910"/>
                    <a:pt x="2178" y="4805"/>
                  </a:cubicBezTo>
                  <a:cubicBezTo>
                    <a:pt x="2210" y="4821"/>
                    <a:pt x="2247" y="4828"/>
                    <a:pt x="2287" y="4828"/>
                  </a:cubicBezTo>
                  <a:cubicBezTo>
                    <a:pt x="2396" y="4828"/>
                    <a:pt x="2529" y="4772"/>
                    <a:pt x="2662" y="4684"/>
                  </a:cubicBezTo>
                  <a:cubicBezTo>
                    <a:pt x="3146" y="4079"/>
                    <a:pt x="3448" y="3353"/>
                    <a:pt x="3509" y="2567"/>
                  </a:cubicBezTo>
                  <a:cubicBezTo>
                    <a:pt x="3509" y="2446"/>
                    <a:pt x="3509" y="2385"/>
                    <a:pt x="3448" y="2264"/>
                  </a:cubicBezTo>
                  <a:cubicBezTo>
                    <a:pt x="3448" y="2204"/>
                    <a:pt x="3388" y="2143"/>
                    <a:pt x="3388" y="2083"/>
                  </a:cubicBezTo>
                  <a:cubicBezTo>
                    <a:pt x="3388" y="2022"/>
                    <a:pt x="3448" y="1901"/>
                    <a:pt x="3448" y="1841"/>
                  </a:cubicBezTo>
                  <a:cubicBezTo>
                    <a:pt x="3388" y="1478"/>
                    <a:pt x="3267" y="1115"/>
                    <a:pt x="3085" y="752"/>
                  </a:cubicBezTo>
                  <a:cubicBezTo>
                    <a:pt x="2964" y="631"/>
                    <a:pt x="2904" y="510"/>
                    <a:pt x="2783" y="389"/>
                  </a:cubicBezTo>
                  <a:cubicBezTo>
                    <a:pt x="2783" y="329"/>
                    <a:pt x="2722" y="208"/>
                    <a:pt x="2601" y="208"/>
                  </a:cubicBezTo>
                  <a:cubicBezTo>
                    <a:pt x="2346" y="68"/>
                    <a:pt x="2081" y="0"/>
                    <a:pt x="18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2"/>
            <p:cNvSpPr/>
            <p:nvPr/>
          </p:nvSpPr>
          <p:spPr>
            <a:xfrm>
              <a:off x="2269025" y="3656900"/>
              <a:ext cx="87750" cy="115150"/>
            </a:xfrm>
            <a:custGeom>
              <a:rect b="b" l="l" r="r" t="t"/>
              <a:pathLst>
                <a:path extrusionOk="0" h="4606" w="3510">
                  <a:moveTo>
                    <a:pt x="1567" y="1"/>
                  </a:moveTo>
                  <a:cubicBezTo>
                    <a:pt x="1448" y="1"/>
                    <a:pt x="1328" y="18"/>
                    <a:pt x="1211" y="53"/>
                  </a:cubicBezTo>
                  <a:cubicBezTo>
                    <a:pt x="666" y="174"/>
                    <a:pt x="303" y="597"/>
                    <a:pt x="182" y="1142"/>
                  </a:cubicBezTo>
                  <a:cubicBezTo>
                    <a:pt x="182" y="1202"/>
                    <a:pt x="182" y="1263"/>
                    <a:pt x="182" y="1323"/>
                  </a:cubicBezTo>
                  <a:cubicBezTo>
                    <a:pt x="61" y="1626"/>
                    <a:pt x="1" y="1988"/>
                    <a:pt x="61" y="2291"/>
                  </a:cubicBezTo>
                  <a:cubicBezTo>
                    <a:pt x="61" y="2351"/>
                    <a:pt x="61" y="2412"/>
                    <a:pt x="61" y="2533"/>
                  </a:cubicBezTo>
                  <a:cubicBezTo>
                    <a:pt x="243" y="3501"/>
                    <a:pt x="969" y="4287"/>
                    <a:pt x="1936" y="4589"/>
                  </a:cubicBezTo>
                  <a:cubicBezTo>
                    <a:pt x="1979" y="4600"/>
                    <a:pt x="2020" y="4605"/>
                    <a:pt x="2059" y="4605"/>
                  </a:cubicBezTo>
                  <a:cubicBezTo>
                    <a:pt x="2241" y="4605"/>
                    <a:pt x="2381" y="4497"/>
                    <a:pt x="2481" y="4348"/>
                  </a:cubicBezTo>
                  <a:cubicBezTo>
                    <a:pt x="2541" y="4287"/>
                    <a:pt x="2602" y="4166"/>
                    <a:pt x="2602" y="4106"/>
                  </a:cubicBezTo>
                  <a:cubicBezTo>
                    <a:pt x="3207" y="3803"/>
                    <a:pt x="3509" y="3198"/>
                    <a:pt x="3328" y="2593"/>
                  </a:cubicBezTo>
                  <a:cubicBezTo>
                    <a:pt x="3328" y="2351"/>
                    <a:pt x="3267" y="2170"/>
                    <a:pt x="3025" y="2049"/>
                  </a:cubicBezTo>
                  <a:cubicBezTo>
                    <a:pt x="3146" y="1928"/>
                    <a:pt x="3146" y="1807"/>
                    <a:pt x="3146" y="1747"/>
                  </a:cubicBezTo>
                  <a:cubicBezTo>
                    <a:pt x="3146" y="1384"/>
                    <a:pt x="3025" y="1021"/>
                    <a:pt x="2783" y="779"/>
                  </a:cubicBezTo>
                  <a:cubicBezTo>
                    <a:pt x="2540" y="292"/>
                    <a:pt x="2061" y="1"/>
                    <a:pt x="15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2"/>
            <p:cNvSpPr/>
            <p:nvPr/>
          </p:nvSpPr>
          <p:spPr>
            <a:xfrm>
              <a:off x="2598700" y="3656900"/>
              <a:ext cx="83200" cy="95850"/>
            </a:xfrm>
            <a:custGeom>
              <a:rect b="b" l="l" r="r" t="t"/>
              <a:pathLst>
                <a:path extrusionOk="0" h="3834" w="3328">
                  <a:moveTo>
                    <a:pt x="1827" y="1"/>
                  </a:moveTo>
                  <a:cubicBezTo>
                    <a:pt x="1578" y="1"/>
                    <a:pt x="1322" y="79"/>
                    <a:pt x="1089" y="234"/>
                  </a:cubicBezTo>
                  <a:cubicBezTo>
                    <a:pt x="1089" y="234"/>
                    <a:pt x="1029" y="295"/>
                    <a:pt x="1029" y="295"/>
                  </a:cubicBezTo>
                  <a:cubicBezTo>
                    <a:pt x="545" y="355"/>
                    <a:pt x="182" y="658"/>
                    <a:pt x="121" y="1142"/>
                  </a:cubicBezTo>
                  <a:cubicBezTo>
                    <a:pt x="0" y="1867"/>
                    <a:pt x="242" y="2593"/>
                    <a:pt x="666" y="3198"/>
                  </a:cubicBezTo>
                  <a:cubicBezTo>
                    <a:pt x="916" y="3599"/>
                    <a:pt x="1374" y="3834"/>
                    <a:pt x="1868" y="3834"/>
                  </a:cubicBezTo>
                  <a:cubicBezTo>
                    <a:pt x="1970" y="3834"/>
                    <a:pt x="2074" y="3824"/>
                    <a:pt x="2178" y="3803"/>
                  </a:cubicBezTo>
                  <a:cubicBezTo>
                    <a:pt x="2843" y="3622"/>
                    <a:pt x="3025" y="2775"/>
                    <a:pt x="3146" y="2170"/>
                  </a:cubicBezTo>
                  <a:cubicBezTo>
                    <a:pt x="3327" y="1565"/>
                    <a:pt x="3146" y="900"/>
                    <a:pt x="2722" y="416"/>
                  </a:cubicBezTo>
                  <a:cubicBezTo>
                    <a:pt x="2480" y="139"/>
                    <a:pt x="2159" y="1"/>
                    <a:pt x="18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2"/>
            <p:cNvSpPr/>
            <p:nvPr/>
          </p:nvSpPr>
          <p:spPr>
            <a:xfrm>
              <a:off x="2991675" y="3546525"/>
              <a:ext cx="104575" cy="110975"/>
            </a:xfrm>
            <a:custGeom>
              <a:rect b="b" l="l" r="r" t="t"/>
              <a:pathLst>
                <a:path extrusionOk="0" h="4439" w="4183">
                  <a:moveTo>
                    <a:pt x="2145" y="0"/>
                  </a:moveTo>
                  <a:cubicBezTo>
                    <a:pt x="524" y="0"/>
                    <a:pt x="1" y="2681"/>
                    <a:pt x="674" y="3802"/>
                  </a:cubicBezTo>
                  <a:cubicBezTo>
                    <a:pt x="924" y="4203"/>
                    <a:pt x="1341" y="4438"/>
                    <a:pt x="1786" y="4438"/>
                  </a:cubicBezTo>
                  <a:cubicBezTo>
                    <a:pt x="1878" y="4438"/>
                    <a:pt x="1972" y="4428"/>
                    <a:pt x="2065" y="4407"/>
                  </a:cubicBezTo>
                  <a:cubicBezTo>
                    <a:pt x="2127" y="4418"/>
                    <a:pt x="2188" y="4423"/>
                    <a:pt x="2247" y="4423"/>
                  </a:cubicBezTo>
                  <a:cubicBezTo>
                    <a:pt x="2530" y="4423"/>
                    <a:pt x="2772" y="4305"/>
                    <a:pt x="2972" y="4105"/>
                  </a:cubicBezTo>
                  <a:cubicBezTo>
                    <a:pt x="4122" y="3198"/>
                    <a:pt x="4182" y="476"/>
                    <a:pt x="2549" y="52"/>
                  </a:cubicBezTo>
                  <a:cubicBezTo>
                    <a:pt x="2408" y="17"/>
                    <a:pt x="2273" y="0"/>
                    <a:pt x="2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2"/>
            <p:cNvSpPr/>
            <p:nvPr/>
          </p:nvSpPr>
          <p:spPr>
            <a:xfrm>
              <a:off x="901975" y="1940150"/>
              <a:ext cx="2404475" cy="1977850"/>
            </a:xfrm>
            <a:custGeom>
              <a:rect b="b" l="l" r="r" t="t"/>
              <a:pathLst>
                <a:path extrusionOk="0" h="79114" w="96179">
                  <a:moveTo>
                    <a:pt x="7124" y="0"/>
                  </a:moveTo>
                  <a:cubicBezTo>
                    <a:pt x="7004" y="0"/>
                    <a:pt x="6893" y="56"/>
                    <a:pt x="6836" y="189"/>
                  </a:cubicBezTo>
                  <a:cubicBezTo>
                    <a:pt x="3570" y="7508"/>
                    <a:pt x="1" y="15553"/>
                    <a:pt x="1029" y="23719"/>
                  </a:cubicBezTo>
                  <a:cubicBezTo>
                    <a:pt x="1210" y="25352"/>
                    <a:pt x="1694" y="27711"/>
                    <a:pt x="3690" y="27832"/>
                  </a:cubicBezTo>
                  <a:cubicBezTo>
                    <a:pt x="3729" y="27834"/>
                    <a:pt x="3767" y="27835"/>
                    <a:pt x="3805" y="27835"/>
                  </a:cubicBezTo>
                  <a:cubicBezTo>
                    <a:pt x="4973" y="27835"/>
                    <a:pt x="6078" y="26949"/>
                    <a:pt x="6957" y="25836"/>
                  </a:cubicBezTo>
                  <a:lnTo>
                    <a:pt x="6957" y="25836"/>
                  </a:lnTo>
                  <a:cubicBezTo>
                    <a:pt x="5687" y="30010"/>
                    <a:pt x="4961" y="35152"/>
                    <a:pt x="6715" y="38660"/>
                  </a:cubicBezTo>
                  <a:cubicBezTo>
                    <a:pt x="7155" y="39834"/>
                    <a:pt x="8269" y="40534"/>
                    <a:pt x="9479" y="40534"/>
                  </a:cubicBezTo>
                  <a:cubicBezTo>
                    <a:pt x="9765" y="40534"/>
                    <a:pt x="10056" y="40495"/>
                    <a:pt x="10344" y="40414"/>
                  </a:cubicBezTo>
                  <a:cubicBezTo>
                    <a:pt x="11191" y="40112"/>
                    <a:pt x="11917" y="39507"/>
                    <a:pt x="12340" y="38720"/>
                  </a:cubicBezTo>
                  <a:lnTo>
                    <a:pt x="12340" y="38720"/>
                  </a:lnTo>
                  <a:cubicBezTo>
                    <a:pt x="12219" y="41624"/>
                    <a:pt x="11977" y="44527"/>
                    <a:pt x="12038" y="47431"/>
                  </a:cubicBezTo>
                  <a:cubicBezTo>
                    <a:pt x="12098" y="49911"/>
                    <a:pt x="12401" y="52572"/>
                    <a:pt x="14034" y="54568"/>
                  </a:cubicBezTo>
                  <a:cubicBezTo>
                    <a:pt x="15059" y="55804"/>
                    <a:pt x="16118" y="56319"/>
                    <a:pt x="17112" y="56319"/>
                  </a:cubicBezTo>
                  <a:cubicBezTo>
                    <a:pt x="18406" y="56319"/>
                    <a:pt x="19591" y="55445"/>
                    <a:pt x="20446" y="54145"/>
                  </a:cubicBezTo>
                  <a:lnTo>
                    <a:pt x="20446" y="54145"/>
                  </a:lnTo>
                  <a:cubicBezTo>
                    <a:pt x="20144" y="58863"/>
                    <a:pt x="22926" y="64065"/>
                    <a:pt x="26192" y="67090"/>
                  </a:cubicBezTo>
                  <a:cubicBezTo>
                    <a:pt x="27207" y="68058"/>
                    <a:pt x="28327" y="68851"/>
                    <a:pt x="29634" y="68851"/>
                  </a:cubicBezTo>
                  <a:cubicBezTo>
                    <a:pt x="30041" y="68851"/>
                    <a:pt x="30465" y="68774"/>
                    <a:pt x="30911" y="68602"/>
                  </a:cubicBezTo>
                  <a:cubicBezTo>
                    <a:pt x="32241" y="67997"/>
                    <a:pt x="33391" y="67029"/>
                    <a:pt x="34237" y="65819"/>
                  </a:cubicBezTo>
                  <a:cubicBezTo>
                    <a:pt x="34600" y="69933"/>
                    <a:pt x="37262" y="74348"/>
                    <a:pt x="41012" y="75558"/>
                  </a:cubicBezTo>
                  <a:cubicBezTo>
                    <a:pt x="41738" y="75778"/>
                    <a:pt x="42418" y="75880"/>
                    <a:pt x="43051" y="75880"/>
                  </a:cubicBezTo>
                  <a:cubicBezTo>
                    <a:pt x="45900" y="75880"/>
                    <a:pt x="47803" y="73815"/>
                    <a:pt x="48694" y="71142"/>
                  </a:cubicBezTo>
                  <a:cubicBezTo>
                    <a:pt x="49541" y="74893"/>
                    <a:pt x="52324" y="77857"/>
                    <a:pt x="56013" y="78945"/>
                  </a:cubicBezTo>
                  <a:cubicBezTo>
                    <a:pt x="56458" y="79060"/>
                    <a:pt x="56882" y="79113"/>
                    <a:pt x="57285" y="79113"/>
                  </a:cubicBezTo>
                  <a:cubicBezTo>
                    <a:pt x="60725" y="79113"/>
                    <a:pt x="62683" y="75212"/>
                    <a:pt x="63333" y="71747"/>
                  </a:cubicBezTo>
                  <a:cubicBezTo>
                    <a:pt x="64450" y="74988"/>
                    <a:pt x="67683" y="77609"/>
                    <a:pt x="71126" y="77609"/>
                  </a:cubicBezTo>
                  <a:cubicBezTo>
                    <a:pt x="71410" y="77609"/>
                    <a:pt x="71696" y="77591"/>
                    <a:pt x="71983" y="77554"/>
                  </a:cubicBezTo>
                  <a:cubicBezTo>
                    <a:pt x="76156" y="77010"/>
                    <a:pt x="78092" y="73380"/>
                    <a:pt x="78092" y="69570"/>
                  </a:cubicBezTo>
                  <a:cubicBezTo>
                    <a:pt x="79782" y="72434"/>
                    <a:pt x="82566" y="74715"/>
                    <a:pt x="85822" y="74715"/>
                  </a:cubicBezTo>
                  <a:cubicBezTo>
                    <a:pt x="86760" y="74715"/>
                    <a:pt x="87737" y="74526"/>
                    <a:pt x="88738" y="74106"/>
                  </a:cubicBezTo>
                  <a:cubicBezTo>
                    <a:pt x="94243" y="71868"/>
                    <a:pt x="96178" y="64126"/>
                    <a:pt x="95089" y="58742"/>
                  </a:cubicBezTo>
                  <a:cubicBezTo>
                    <a:pt x="95025" y="58485"/>
                    <a:pt x="94790" y="58348"/>
                    <a:pt x="94557" y="58348"/>
                  </a:cubicBezTo>
                  <a:cubicBezTo>
                    <a:pt x="94351" y="58348"/>
                    <a:pt x="94146" y="58455"/>
                    <a:pt x="94061" y="58682"/>
                  </a:cubicBezTo>
                  <a:cubicBezTo>
                    <a:pt x="92972" y="62916"/>
                    <a:pt x="93819" y="67634"/>
                    <a:pt x="90371" y="70961"/>
                  </a:cubicBezTo>
                  <a:cubicBezTo>
                    <a:pt x="88869" y="72406"/>
                    <a:pt x="87319" y="73008"/>
                    <a:pt x="85821" y="73008"/>
                  </a:cubicBezTo>
                  <a:cubicBezTo>
                    <a:pt x="82553" y="73008"/>
                    <a:pt x="79531" y="70143"/>
                    <a:pt x="77790" y="66908"/>
                  </a:cubicBezTo>
                  <a:cubicBezTo>
                    <a:pt x="77790" y="66787"/>
                    <a:pt x="77729" y="66606"/>
                    <a:pt x="77729" y="66424"/>
                  </a:cubicBezTo>
                  <a:cubicBezTo>
                    <a:pt x="77621" y="66127"/>
                    <a:pt x="77357" y="65987"/>
                    <a:pt x="77097" y="65987"/>
                  </a:cubicBezTo>
                  <a:cubicBezTo>
                    <a:pt x="76774" y="65987"/>
                    <a:pt x="76459" y="66204"/>
                    <a:pt x="76459" y="66606"/>
                  </a:cubicBezTo>
                  <a:cubicBezTo>
                    <a:pt x="76096" y="70356"/>
                    <a:pt x="76761" y="75135"/>
                    <a:pt x="71862" y="75981"/>
                  </a:cubicBezTo>
                  <a:cubicBezTo>
                    <a:pt x="71549" y="76033"/>
                    <a:pt x="71236" y="76058"/>
                    <a:pt x="70925" y="76058"/>
                  </a:cubicBezTo>
                  <a:cubicBezTo>
                    <a:pt x="67207" y="76058"/>
                    <a:pt x="63756" y="72528"/>
                    <a:pt x="63756" y="68844"/>
                  </a:cubicBezTo>
                  <a:cubicBezTo>
                    <a:pt x="63756" y="68602"/>
                    <a:pt x="63575" y="68420"/>
                    <a:pt x="63333" y="68420"/>
                  </a:cubicBezTo>
                  <a:cubicBezTo>
                    <a:pt x="63189" y="68257"/>
                    <a:pt x="63004" y="68183"/>
                    <a:pt x="62820" y="68183"/>
                  </a:cubicBezTo>
                  <a:cubicBezTo>
                    <a:pt x="62460" y="68183"/>
                    <a:pt x="62102" y="68464"/>
                    <a:pt x="62062" y="68904"/>
                  </a:cubicBezTo>
                  <a:cubicBezTo>
                    <a:pt x="62062" y="72348"/>
                    <a:pt x="60497" y="77317"/>
                    <a:pt x="56993" y="77317"/>
                  </a:cubicBezTo>
                  <a:cubicBezTo>
                    <a:pt x="56250" y="77317"/>
                    <a:pt x="55421" y="77094"/>
                    <a:pt x="54501" y="76586"/>
                  </a:cubicBezTo>
                  <a:cubicBezTo>
                    <a:pt x="51537" y="74893"/>
                    <a:pt x="49602" y="71868"/>
                    <a:pt x="49299" y="68420"/>
                  </a:cubicBezTo>
                  <a:lnTo>
                    <a:pt x="49299" y="67574"/>
                  </a:lnTo>
                  <a:cubicBezTo>
                    <a:pt x="49266" y="67241"/>
                    <a:pt x="48995" y="67055"/>
                    <a:pt x="48718" y="67055"/>
                  </a:cubicBezTo>
                  <a:cubicBezTo>
                    <a:pt x="48491" y="67055"/>
                    <a:pt x="48259" y="67180"/>
                    <a:pt x="48150" y="67453"/>
                  </a:cubicBezTo>
                  <a:cubicBezTo>
                    <a:pt x="47787" y="68965"/>
                    <a:pt x="47666" y="70537"/>
                    <a:pt x="46940" y="71989"/>
                  </a:cubicBezTo>
                  <a:cubicBezTo>
                    <a:pt x="46073" y="73566"/>
                    <a:pt x="44538" y="74320"/>
                    <a:pt x="42938" y="74320"/>
                  </a:cubicBezTo>
                  <a:cubicBezTo>
                    <a:pt x="42083" y="74320"/>
                    <a:pt x="41208" y="74104"/>
                    <a:pt x="40407" y="73683"/>
                  </a:cubicBezTo>
                  <a:cubicBezTo>
                    <a:pt x="37322" y="72110"/>
                    <a:pt x="35326" y="67634"/>
                    <a:pt x="35145" y="64065"/>
                  </a:cubicBezTo>
                  <a:cubicBezTo>
                    <a:pt x="35326" y="63581"/>
                    <a:pt x="35447" y="63097"/>
                    <a:pt x="35508" y="62613"/>
                  </a:cubicBezTo>
                  <a:cubicBezTo>
                    <a:pt x="35654" y="62103"/>
                    <a:pt x="35250" y="61769"/>
                    <a:pt x="34840" y="61769"/>
                  </a:cubicBezTo>
                  <a:cubicBezTo>
                    <a:pt x="34570" y="61769"/>
                    <a:pt x="34297" y="61914"/>
                    <a:pt x="34177" y="62251"/>
                  </a:cubicBezTo>
                  <a:cubicBezTo>
                    <a:pt x="33437" y="64048"/>
                    <a:pt x="31911" y="67047"/>
                    <a:pt x="29600" y="67047"/>
                  </a:cubicBezTo>
                  <a:cubicBezTo>
                    <a:pt x="29267" y="67047"/>
                    <a:pt x="28917" y="66985"/>
                    <a:pt x="28551" y="66848"/>
                  </a:cubicBezTo>
                  <a:cubicBezTo>
                    <a:pt x="26858" y="66182"/>
                    <a:pt x="24983" y="63460"/>
                    <a:pt x="24136" y="62069"/>
                  </a:cubicBezTo>
                  <a:cubicBezTo>
                    <a:pt x="22261" y="58984"/>
                    <a:pt x="21898" y="55839"/>
                    <a:pt x="21293" y="52451"/>
                  </a:cubicBezTo>
                  <a:cubicBezTo>
                    <a:pt x="21414" y="52209"/>
                    <a:pt x="21474" y="52028"/>
                    <a:pt x="21535" y="51786"/>
                  </a:cubicBezTo>
                  <a:cubicBezTo>
                    <a:pt x="21615" y="51506"/>
                    <a:pt x="21352" y="51280"/>
                    <a:pt x="21094" y="51280"/>
                  </a:cubicBezTo>
                  <a:cubicBezTo>
                    <a:pt x="20962" y="51280"/>
                    <a:pt x="20831" y="51340"/>
                    <a:pt x="20748" y="51484"/>
                  </a:cubicBezTo>
                  <a:cubicBezTo>
                    <a:pt x="19959" y="53109"/>
                    <a:pt x="18955" y="54949"/>
                    <a:pt x="17272" y="54949"/>
                  </a:cubicBezTo>
                  <a:cubicBezTo>
                    <a:pt x="16764" y="54949"/>
                    <a:pt x="16192" y="54780"/>
                    <a:pt x="15546" y="54387"/>
                  </a:cubicBezTo>
                  <a:cubicBezTo>
                    <a:pt x="13611" y="53238"/>
                    <a:pt x="13429" y="49427"/>
                    <a:pt x="13369" y="47491"/>
                  </a:cubicBezTo>
                  <a:cubicBezTo>
                    <a:pt x="13187" y="43922"/>
                    <a:pt x="13187" y="40233"/>
                    <a:pt x="13248" y="36603"/>
                  </a:cubicBezTo>
                  <a:cubicBezTo>
                    <a:pt x="13308" y="36361"/>
                    <a:pt x="13429" y="36119"/>
                    <a:pt x="13429" y="35877"/>
                  </a:cubicBezTo>
                  <a:cubicBezTo>
                    <a:pt x="13538" y="35607"/>
                    <a:pt x="13355" y="35384"/>
                    <a:pt x="13098" y="35384"/>
                  </a:cubicBezTo>
                  <a:cubicBezTo>
                    <a:pt x="13068" y="35384"/>
                    <a:pt x="13037" y="35387"/>
                    <a:pt x="13006" y="35393"/>
                  </a:cubicBezTo>
                  <a:cubicBezTo>
                    <a:pt x="12961" y="35371"/>
                    <a:pt x="12915" y="35361"/>
                    <a:pt x="12869" y="35361"/>
                  </a:cubicBezTo>
                  <a:cubicBezTo>
                    <a:pt x="12663" y="35361"/>
                    <a:pt x="12461" y="35559"/>
                    <a:pt x="12461" y="35756"/>
                  </a:cubicBezTo>
                  <a:lnTo>
                    <a:pt x="12461" y="36240"/>
                  </a:lnTo>
                  <a:cubicBezTo>
                    <a:pt x="12280" y="36845"/>
                    <a:pt x="11977" y="37390"/>
                    <a:pt x="11736" y="37934"/>
                  </a:cubicBezTo>
                  <a:cubicBezTo>
                    <a:pt x="10631" y="38628"/>
                    <a:pt x="9734" y="38972"/>
                    <a:pt x="9053" y="38972"/>
                  </a:cubicBezTo>
                  <a:cubicBezTo>
                    <a:pt x="8131" y="38972"/>
                    <a:pt x="7606" y="38340"/>
                    <a:pt x="7501" y="37087"/>
                  </a:cubicBezTo>
                  <a:cubicBezTo>
                    <a:pt x="7199" y="35454"/>
                    <a:pt x="7078" y="33760"/>
                    <a:pt x="7259" y="32067"/>
                  </a:cubicBezTo>
                  <a:cubicBezTo>
                    <a:pt x="7441" y="28800"/>
                    <a:pt x="8046" y="25594"/>
                    <a:pt x="9074" y="22449"/>
                  </a:cubicBezTo>
                  <a:cubicBezTo>
                    <a:pt x="9194" y="22169"/>
                    <a:pt x="8918" y="21943"/>
                    <a:pt x="8665" y="21943"/>
                  </a:cubicBezTo>
                  <a:cubicBezTo>
                    <a:pt x="8534" y="21943"/>
                    <a:pt x="8410" y="22003"/>
                    <a:pt x="8348" y="22146"/>
                  </a:cubicBezTo>
                  <a:lnTo>
                    <a:pt x="8348" y="22207"/>
                  </a:lnTo>
                  <a:cubicBezTo>
                    <a:pt x="7743" y="23175"/>
                    <a:pt x="7017" y="24808"/>
                    <a:pt x="5989" y="25352"/>
                  </a:cubicBezTo>
                  <a:cubicBezTo>
                    <a:pt x="5129" y="25750"/>
                    <a:pt x="4463" y="25919"/>
                    <a:pt x="3947" y="25919"/>
                  </a:cubicBezTo>
                  <a:cubicBezTo>
                    <a:pt x="2028" y="25919"/>
                    <a:pt x="2178" y="23585"/>
                    <a:pt x="2178" y="21965"/>
                  </a:cubicBezTo>
                  <a:cubicBezTo>
                    <a:pt x="2118" y="19303"/>
                    <a:pt x="2420" y="16642"/>
                    <a:pt x="3025" y="14041"/>
                  </a:cubicBezTo>
                  <a:cubicBezTo>
                    <a:pt x="4053" y="9383"/>
                    <a:pt x="5868" y="4968"/>
                    <a:pt x="7562" y="552"/>
                  </a:cubicBezTo>
                  <a:cubicBezTo>
                    <a:pt x="7686" y="262"/>
                    <a:pt x="7385" y="0"/>
                    <a:pt x="71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2"/>
            <p:cNvSpPr/>
            <p:nvPr/>
          </p:nvSpPr>
          <p:spPr>
            <a:xfrm>
              <a:off x="4026225" y="2203325"/>
              <a:ext cx="2337925" cy="1719850"/>
            </a:xfrm>
            <a:custGeom>
              <a:rect b="b" l="l" r="r" t="t"/>
              <a:pathLst>
                <a:path extrusionOk="0" h="68794" w="93517">
                  <a:moveTo>
                    <a:pt x="90034" y="1"/>
                  </a:moveTo>
                  <a:cubicBezTo>
                    <a:pt x="89714" y="1"/>
                    <a:pt x="89400" y="376"/>
                    <a:pt x="89646" y="671"/>
                  </a:cubicBezTo>
                  <a:cubicBezTo>
                    <a:pt x="92912" y="5026"/>
                    <a:pt x="92428" y="10531"/>
                    <a:pt x="92065" y="15672"/>
                  </a:cubicBezTo>
                  <a:cubicBezTo>
                    <a:pt x="91944" y="18394"/>
                    <a:pt x="91460" y="21116"/>
                    <a:pt x="90553" y="23717"/>
                  </a:cubicBezTo>
                  <a:cubicBezTo>
                    <a:pt x="89948" y="25471"/>
                    <a:pt x="89041" y="27105"/>
                    <a:pt x="87831" y="28435"/>
                  </a:cubicBezTo>
                  <a:cubicBezTo>
                    <a:pt x="87158" y="29301"/>
                    <a:pt x="86365" y="29725"/>
                    <a:pt x="85472" y="29725"/>
                  </a:cubicBezTo>
                  <a:cubicBezTo>
                    <a:pt x="84680" y="29725"/>
                    <a:pt x="83809" y="29392"/>
                    <a:pt x="82871" y="28738"/>
                  </a:cubicBezTo>
                  <a:cubicBezTo>
                    <a:pt x="82508" y="28012"/>
                    <a:pt x="82266" y="27226"/>
                    <a:pt x="82145" y="26379"/>
                  </a:cubicBezTo>
                  <a:cubicBezTo>
                    <a:pt x="82097" y="26185"/>
                    <a:pt x="81951" y="26098"/>
                    <a:pt x="81799" y="26098"/>
                  </a:cubicBezTo>
                  <a:cubicBezTo>
                    <a:pt x="81569" y="26098"/>
                    <a:pt x="81322" y="26294"/>
                    <a:pt x="81359" y="26621"/>
                  </a:cubicBezTo>
                  <a:lnTo>
                    <a:pt x="81359" y="26802"/>
                  </a:lnTo>
                  <a:cubicBezTo>
                    <a:pt x="81238" y="26863"/>
                    <a:pt x="81177" y="26984"/>
                    <a:pt x="81238" y="27165"/>
                  </a:cubicBezTo>
                  <a:cubicBezTo>
                    <a:pt x="81722" y="32367"/>
                    <a:pt x="80875" y="37569"/>
                    <a:pt x="78758" y="42348"/>
                  </a:cubicBezTo>
                  <a:cubicBezTo>
                    <a:pt x="77790" y="44465"/>
                    <a:pt x="76338" y="47489"/>
                    <a:pt x="74463" y="48820"/>
                  </a:cubicBezTo>
                  <a:cubicBezTo>
                    <a:pt x="73550" y="49481"/>
                    <a:pt x="72694" y="49766"/>
                    <a:pt x="71914" y="49766"/>
                  </a:cubicBezTo>
                  <a:cubicBezTo>
                    <a:pt x="69696" y="49766"/>
                    <a:pt x="68088" y="47470"/>
                    <a:pt x="67507" y="45009"/>
                  </a:cubicBezTo>
                  <a:cubicBezTo>
                    <a:pt x="67507" y="44828"/>
                    <a:pt x="67567" y="44586"/>
                    <a:pt x="67567" y="44404"/>
                  </a:cubicBezTo>
                  <a:cubicBezTo>
                    <a:pt x="67604" y="44144"/>
                    <a:pt x="67413" y="44021"/>
                    <a:pt x="67204" y="44021"/>
                  </a:cubicBezTo>
                  <a:cubicBezTo>
                    <a:pt x="67073" y="44021"/>
                    <a:pt x="66934" y="44069"/>
                    <a:pt x="66841" y="44162"/>
                  </a:cubicBezTo>
                  <a:cubicBezTo>
                    <a:pt x="66660" y="44162"/>
                    <a:pt x="66539" y="44344"/>
                    <a:pt x="66599" y="44525"/>
                  </a:cubicBezTo>
                  <a:cubicBezTo>
                    <a:pt x="66539" y="44525"/>
                    <a:pt x="66539" y="44525"/>
                    <a:pt x="66599" y="44586"/>
                  </a:cubicBezTo>
                  <a:cubicBezTo>
                    <a:pt x="64543" y="48155"/>
                    <a:pt x="64603" y="52570"/>
                    <a:pt x="62426" y="56200"/>
                  </a:cubicBezTo>
                  <a:cubicBezTo>
                    <a:pt x="61379" y="57943"/>
                    <a:pt x="58546" y="62088"/>
                    <a:pt x="56072" y="62088"/>
                  </a:cubicBezTo>
                  <a:cubicBezTo>
                    <a:pt x="55971" y="62088"/>
                    <a:pt x="55871" y="62081"/>
                    <a:pt x="55772" y="62067"/>
                  </a:cubicBezTo>
                  <a:cubicBezTo>
                    <a:pt x="54260" y="61704"/>
                    <a:pt x="52989" y="60797"/>
                    <a:pt x="52082" y="59587"/>
                  </a:cubicBezTo>
                  <a:cubicBezTo>
                    <a:pt x="51719" y="59043"/>
                    <a:pt x="49723" y="56684"/>
                    <a:pt x="50933" y="56139"/>
                  </a:cubicBezTo>
                  <a:cubicBezTo>
                    <a:pt x="51349" y="55931"/>
                    <a:pt x="51094" y="55365"/>
                    <a:pt x="50706" y="55365"/>
                  </a:cubicBezTo>
                  <a:cubicBezTo>
                    <a:pt x="50643" y="55365"/>
                    <a:pt x="50577" y="55380"/>
                    <a:pt x="50509" y="55413"/>
                  </a:cubicBezTo>
                  <a:cubicBezTo>
                    <a:pt x="50328" y="55595"/>
                    <a:pt x="50146" y="55716"/>
                    <a:pt x="49965" y="55897"/>
                  </a:cubicBezTo>
                  <a:cubicBezTo>
                    <a:pt x="49965" y="55655"/>
                    <a:pt x="50025" y="55474"/>
                    <a:pt x="50086" y="55353"/>
                  </a:cubicBezTo>
                  <a:cubicBezTo>
                    <a:pt x="50122" y="55023"/>
                    <a:pt x="49870" y="54804"/>
                    <a:pt x="49625" y="54804"/>
                  </a:cubicBezTo>
                  <a:cubicBezTo>
                    <a:pt x="49466" y="54804"/>
                    <a:pt x="49310" y="54896"/>
                    <a:pt x="49239" y="55111"/>
                  </a:cubicBezTo>
                  <a:cubicBezTo>
                    <a:pt x="48271" y="58256"/>
                    <a:pt x="48029" y="63398"/>
                    <a:pt x="45368" y="65696"/>
                  </a:cubicBezTo>
                  <a:cubicBezTo>
                    <a:pt x="44489" y="66419"/>
                    <a:pt x="43622" y="66726"/>
                    <a:pt x="42795" y="66726"/>
                  </a:cubicBezTo>
                  <a:cubicBezTo>
                    <a:pt x="41060" y="66726"/>
                    <a:pt x="39498" y="65379"/>
                    <a:pt x="38351" y="63700"/>
                  </a:cubicBezTo>
                  <a:cubicBezTo>
                    <a:pt x="38109" y="63337"/>
                    <a:pt x="35568" y="58559"/>
                    <a:pt x="35992" y="58559"/>
                  </a:cubicBezTo>
                  <a:cubicBezTo>
                    <a:pt x="36459" y="58559"/>
                    <a:pt x="36532" y="57769"/>
                    <a:pt x="36046" y="57769"/>
                  </a:cubicBezTo>
                  <a:cubicBezTo>
                    <a:pt x="36029" y="57769"/>
                    <a:pt x="36011" y="57770"/>
                    <a:pt x="35992" y="57772"/>
                  </a:cubicBezTo>
                  <a:cubicBezTo>
                    <a:pt x="35810" y="57772"/>
                    <a:pt x="35689" y="57772"/>
                    <a:pt x="35508" y="57833"/>
                  </a:cubicBezTo>
                  <a:lnTo>
                    <a:pt x="35508" y="57409"/>
                  </a:lnTo>
                  <a:cubicBezTo>
                    <a:pt x="35508" y="57168"/>
                    <a:pt x="35292" y="57025"/>
                    <a:pt x="35095" y="57025"/>
                  </a:cubicBezTo>
                  <a:cubicBezTo>
                    <a:pt x="34946" y="57025"/>
                    <a:pt x="34808" y="57106"/>
                    <a:pt x="34782" y="57288"/>
                  </a:cubicBezTo>
                  <a:cubicBezTo>
                    <a:pt x="34480" y="59103"/>
                    <a:pt x="34056" y="60918"/>
                    <a:pt x="33572" y="62672"/>
                  </a:cubicBezTo>
                  <a:cubicBezTo>
                    <a:pt x="33270" y="63579"/>
                    <a:pt x="32907" y="65454"/>
                    <a:pt x="32242" y="66120"/>
                  </a:cubicBezTo>
                  <a:cubicBezTo>
                    <a:pt x="31578" y="66811"/>
                    <a:pt x="30914" y="67111"/>
                    <a:pt x="30256" y="67111"/>
                  </a:cubicBezTo>
                  <a:cubicBezTo>
                    <a:pt x="29475" y="67111"/>
                    <a:pt x="28702" y="66688"/>
                    <a:pt x="27947" y="65999"/>
                  </a:cubicBezTo>
                  <a:cubicBezTo>
                    <a:pt x="25164" y="63579"/>
                    <a:pt x="24318" y="59587"/>
                    <a:pt x="23592" y="56079"/>
                  </a:cubicBezTo>
                  <a:lnTo>
                    <a:pt x="23592" y="55232"/>
                  </a:lnTo>
                  <a:cubicBezTo>
                    <a:pt x="23592" y="54955"/>
                    <a:pt x="23335" y="54778"/>
                    <a:pt x="23103" y="54778"/>
                  </a:cubicBezTo>
                  <a:cubicBezTo>
                    <a:pt x="22930" y="54778"/>
                    <a:pt x="22771" y="54878"/>
                    <a:pt x="22745" y="55111"/>
                  </a:cubicBezTo>
                  <a:cubicBezTo>
                    <a:pt x="22229" y="57863"/>
                    <a:pt x="21713" y="65832"/>
                    <a:pt x="17952" y="65832"/>
                  </a:cubicBezTo>
                  <a:cubicBezTo>
                    <a:pt x="17745" y="65832"/>
                    <a:pt x="17528" y="65807"/>
                    <a:pt x="17301" y="65757"/>
                  </a:cubicBezTo>
                  <a:cubicBezTo>
                    <a:pt x="13248" y="64910"/>
                    <a:pt x="12341" y="60192"/>
                    <a:pt x="12643" y="56744"/>
                  </a:cubicBezTo>
                  <a:cubicBezTo>
                    <a:pt x="12643" y="56509"/>
                    <a:pt x="12439" y="56349"/>
                    <a:pt x="12230" y="56349"/>
                  </a:cubicBezTo>
                  <a:cubicBezTo>
                    <a:pt x="12117" y="56349"/>
                    <a:pt x="12002" y="56396"/>
                    <a:pt x="11917" y="56502"/>
                  </a:cubicBezTo>
                  <a:lnTo>
                    <a:pt x="11917" y="55958"/>
                  </a:lnTo>
                  <a:cubicBezTo>
                    <a:pt x="11917" y="55716"/>
                    <a:pt x="11751" y="55595"/>
                    <a:pt x="11585" y="55595"/>
                  </a:cubicBezTo>
                  <a:cubicBezTo>
                    <a:pt x="11418" y="55595"/>
                    <a:pt x="11252" y="55716"/>
                    <a:pt x="11252" y="55958"/>
                  </a:cubicBezTo>
                  <a:cubicBezTo>
                    <a:pt x="11191" y="56986"/>
                    <a:pt x="11010" y="58075"/>
                    <a:pt x="10647" y="59043"/>
                  </a:cubicBezTo>
                  <a:cubicBezTo>
                    <a:pt x="10103" y="60676"/>
                    <a:pt x="9982" y="61039"/>
                    <a:pt x="8288" y="61765"/>
                  </a:cubicBezTo>
                  <a:cubicBezTo>
                    <a:pt x="7594" y="62065"/>
                    <a:pt x="7139" y="62216"/>
                    <a:pt x="6771" y="62216"/>
                  </a:cubicBezTo>
                  <a:cubicBezTo>
                    <a:pt x="6175" y="62216"/>
                    <a:pt x="5806" y="61823"/>
                    <a:pt x="5022" y="61039"/>
                  </a:cubicBezTo>
                  <a:cubicBezTo>
                    <a:pt x="4477" y="60373"/>
                    <a:pt x="3933" y="59708"/>
                    <a:pt x="3449" y="58922"/>
                  </a:cubicBezTo>
                  <a:cubicBezTo>
                    <a:pt x="1816" y="56260"/>
                    <a:pt x="1271" y="52994"/>
                    <a:pt x="1937" y="49848"/>
                  </a:cubicBezTo>
                  <a:cubicBezTo>
                    <a:pt x="2008" y="49563"/>
                    <a:pt x="1784" y="49382"/>
                    <a:pt x="1564" y="49382"/>
                  </a:cubicBezTo>
                  <a:cubicBezTo>
                    <a:pt x="1411" y="49382"/>
                    <a:pt x="1260" y="49469"/>
                    <a:pt x="1211" y="49667"/>
                  </a:cubicBezTo>
                  <a:cubicBezTo>
                    <a:pt x="1" y="54385"/>
                    <a:pt x="1332" y="59950"/>
                    <a:pt x="5384" y="62914"/>
                  </a:cubicBezTo>
                  <a:cubicBezTo>
                    <a:pt x="6296" y="63580"/>
                    <a:pt x="7105" y="63865"/>
                    <a:pt x="7818" y="63865"/>
                  </a:cubicBezTo>
                  <a:cubicBezTo>
                    <a:pt x="9565" y="63865"/>
                    <a:pt x="10728" y="62151"/>
                    <a:pt x="11373" y="60131"/>
                  </a:cubicBezTo>
                  <a:cubicBezTo>
                    <a:pt x="11675" y="63458"/>
                    <a:pt x="14034" y="66785"/>
                    <a:pt x="17240" y="67390"/>
                  </a:cubicBezTo>
                  <a:cubicBezTo>
                    <a:pt x="17557" y="67455"/>
                    <a:pt x="17859" y="67485"/>
                    <a:pt x="18147" y="67485"/>
                  </a:cubicBezTo>
                  <a:cubicBezTo>
                    <a:pt x="21372" y="67485"/>
                    <a:pt x="22789" y="63620"/>
                    <a:pt x="23289" y="60010"/>
                  </a:cubicBezTo>
                  <a:cubicBezTo>
                    <a:pt x="24076" y="63640"/>
                    <a:pt x="25709" y="67209"/>
                    <a:pt x="29338" y="68539"/>
                  </a:cubicBezTo>
                  <a:cubicBezTo>
                    <a:pt x="29810" y="68713"/>
                    <a:pt x="30246" y="68793"/>
                    <a:pt x="30650" y="68793"/>
                  </a:cubicBezTo>
                  <a:cubicBezTo>
                    <a:pt x="33759" y="68793"/>
                    <a:pt x="34898" y="64015"/>
                    <a:pt x="35327" y="60373"/>
                  </a:cubicBezTo>
                  <a:cubicBezTo>
                    <a:pt x="36355" y="63216"/>
                    <a:pt x="39561" y="67511"/>
                    <a:pt x="40771" y="68056"/>
                  </a:cubicBezTo>
                  <a:cubicBezTo>
                    <a:pt x="41639" y="68468"/>
                    <a:pt x="42426" y="68653"/>
                    <a:pt x="43139" y="68653"/>
                  </a:cubicBezTo>
                  <a:cubicBezTo>
                    <a:pt x="47238" y="68653"/>
                    <a:pt x="48889" y="62524"/>
                    <a:pt x="49662" y="58196"/>
                  </a:cubicBezTo>
                  <a:cubicBezTo>
                    <a:pt x="49965" y="59043"/>
                    <a:pt x="50388" y="59769"/>
                    <a:pt x="50933" y="60494"/>
                  </a:cubicBezTo>
                  <a:cubicBezTo>
                    <a:pt x="52207" y="62160"/>
                    <a:pt x="53838" y="63588"/>
                    <a:pt x="55858" y="63588"/>
                  </a:cubicBezTo>
                  <a:cubicBezTo>
                    <a:pt x="56332" y="63588"/>
                    <a:pt x="56827" y="63510"/>
                    <a:pt x="57344" y="63337"/>
                  </a:cubicBezTo>
                  <a:cubicBezTo>
                    <a:pt x="63333" y="61341"/>
                    <a:pt x="66055" y="53296"/>
                    <a:pt x="67144" y="47126"/>
                  </a:cubicBezTo>
                  <a:cubicBezTo>
                    <a:pt x="67749" y="48941"/>
                    <a:pt x="69019" y="50453"/>
                    <a:pt x="70713" y="51300"/>
                  </a:cubicBezTo>
                  <a:cubicBezTo>
                    <a:pt x="71258" y="51573"/>
                    <a:pt x="71774" y="51692"/>
                    <a:pt x="72262" y="51692"/>
                  </a:cubicBezTo>
                  <a:cubicBezTo>
                    <a:pt x="74264" y="51692"/>
                    <a:pt x="75811" y="49687"/>
                    <a:pt x="77124" y="48034"/>
                  </a:cubicBezTo>
                  <a:cubicBezTo>
                    <a:pt x="81177" y="43013"/>
                    <a:pt x="83173" y="36601"/>
                    <a:pt x="82689" y="30129"/>
                  </a:cubicBezTo>
                  <a:lnTo>
                    <a:pt x="82689" y="30129"/>
                  </a:lnTo>
                  <a:cubicBezTo>
                    <a:pt x="83261" y="30864"/>
                    <a:pt x="84135" y="31240"/>
                    <a:pt x="85015" y="31240"/>
                  </a:cubicBezTo>
                  <a:cubicBezTo>
                    <a:pt x="85439" y="31240"/>
                    <a:pt x="85865" y="31153"/>
                    <a:pt x="86258" y="30976"/>
                  </a:cubicBezTo>
                  <a:cubicBezTo>
                    <a:pt x="89646" y="29766"/>
                    <a:pt x="91400" y="25471"/>
                    <a:pt x="92307" y="22326"/>
                  </a:cubicBezTo>
                  <a:cubicBezTo>
                    <a:pt x="93396" y="18031"/>
                    <a:pt x="93517" y="13555"/>
                    <a:pt x="93517" y="9260"/>
                  </a:cubicBezTo>
                  <a:cubicBezTo>
                    <a:pt x="93517" y="6054"/>
                    <a:pt x="93214" y="2002"/>
                    <a:pt x="90251" y="66"/>
                  </a:cubicBezTo>
                  <a:cubicBezTo>
                    <a:pt x="90183" y="21"/>
                    <a:pt x="90108" y="1"/>
                    <a:pt x="900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2"/>
            <p:cNvSpPr/>
            <p:nvPr/>
          </p:nvSpPr>
          <p:spPr>
            <a:xfrm>
              <a:off x="3528075" y="3134575"/>
              <a:ext cx="343950" cy="385075"/>
            </a:xfrm>
            <a:custGeom>
              <a:rect b="b" l="l" r="r" t="t"/>
              <a:pathLst>
                <a:path extrusionOk="0" h="15403" w="13758">
                  <a:moveTo>
                    <a:pt x="6670" y="0"/>
                  </a:moveTo>
                  <a:cubicBezTo>
                    <a:pt x="6445" y="0"/>
                    <a:pt x="6228" y="153"/>
                    <a:pt x="6196" y="440"/>
                  </a:cubicBezTo>
                  <a:cubicBezTo>
                    <a:pt x="6196" y="682"/>
                    <a:pt x="6196" y="864"/>
                    <a:pt x="6135" y="1105"/>
                  </a:cubicBezTo>
                  <a:cubicBezTo>
                    <a:pt x="6135" y="1105"/>
                    <a:pt x="6075" y="1166"/>
                    <a:pt x="6075" y="1166"/>
                  </a:cubicBezTo>
                  <a:cubicBezTo>
                    <a:pt x="5485" y="3822"/>
                    <a:pt x="0" y="15403"/>
                    <a:pt x="6532" y="15403"/>
                  </a:cubicBezTo>
                  <a:cubicBezTo>
                    <a:pt x="6694" y="15403"/>
                    <a:pt x="6865" y="15396"/>
                    <a:pt x="7043" y="15381"/>
                  </a:cubicBezTo>
                  <a:cubicBezTo>
                    <a:pt x="13757" y="14836"/>
                    <a:pt x="8071" y="3223"/>
                    <a:pt x="7164" y="380"/>
                  </a:cubicBezTo>
                  <a:cubicBezTo>
                    <a:pt x="7078" y="123"/>
                    <a:pt x="6871" y="0"/>
                    <a:pt x="66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2"/>
            <p:cNvSpPr/>
            <p:nvPr/>
          </p:nvSpPr>
          <p:spPr>
            <a:xfrm>
              <a:off x="3354800" y="3049350"/>
              <a:ext cx="31025" cy="109100"/>
            </a:xfrm>
            <a:custGeom>
              <a:rect b="b" l="l" r="r" t="t"/>
              <a:pathLst>
                <a:path extrusionOk="0" h="4364" w="1241">
                  <a:moveTo>
                    <a:pt x="351" y="1"/>
                  </a:moveTo>
                  <a:cubicBezTo>
                    <a:pt x="185" y="1"/>
                    <a:pt x="1" y="130"/>
                    <a:pt x="1" y="341"/>
                  </a:cubicBezTo>
                  <a:cubicBezTo>
                    <a:pt x="1" y="1551"/>
                    <a:pt x="61" y="2760"/>
                    <a:pt x="243" y="3910"/>
                  </a:cubicBezTo>
                  <a:cubicBezTo>
                    <a:pt x="273" y="4212"/>
                    <a:pt x="530" y="4363"/>
                    <a:pt x="772" y="4363"/>
                  </a:cubicBezTo>
                  <a:cubicBezTo>
                    <a:pt x="1014" y="4363"/>
                    <a:pt x="1241" y="4212"/>
                    <a:pt x="1211" y="3910"/>
                  </a:cubicBezTo>
                  <a:cubicBezTo>
                    <a:pt x="1090" y="2700"/>
                    <a:pt x="848" y="1430"/>
                    <a:pt x="606" y="220"/>
                  </a:cubicBezTo>
                  <a:cubicBezTo>
                    <a:pt x="580" y="68"/>
                    <a:pt x="470" y="1"/>
                    <a:pt x="3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2"/>
            <p:cNvSpPr/>
            <p:nvPr/>
          </p:nvSpPr>
          <p:spPr>
            <a:xfrm>
              <a:off x="3151325" y="2867275"/>
              <a:ext cx="55300" cy="152550"/>
            </a:xfrm>
            <a:custGeom>
              <a:rect b="b" l="l" r="r" t="t"/>
              <a:pathLst>
                <a:path extrusionOk="0" h="6102" w="2212">
                  <a:moveTo>
                    <a:pt x="902" y="0"/>
                  </a:moveTo>
                  <a:cubicBezTo>
                    <a:pt x="459" y="0"/>
                    <a:pt x="0" y="281"/>
                    <a:pt x="34" y="789"/>
                  </a:cubicBezTo>
                  <a:cubicBezTo>
                    <a:pt x="155" y="2482"/>
                    <a:pt x="518" y="4176"/>
                    <a:pt x="1123" y="5749"/>
                  </a:cubicBezTo>
                  <a:cubicBezTo>
                    <a:pt x="1204" y="5991"/>
                    <a:pt x="1404" y="6101"/>
                    <a:pt x="1602" y="6101"/>
                  </a:cubicBezTo>
                  <a:cubicBezTo>
                    <a:pt x="1849" y="6101"/>
                    <a:pt x="2091" y="5930"/>
                    <a:pt x="2091" y="5628"/>
                  </a:cubicBezTo>
                  <a:cubicBezTo>
                    <a:pt x="2212" y="3934"/>
                    <a:pt x="2091" y="2240"/>
                    <a:pt x="1667" y="547"/>
                  </a:cubicBezTo>
                  <a:cubicBezTo>
                    <a:pt x="1588" y="174"/>
                    <a:pt x="1250" y="0"/>
                    <a:pt x="9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2"/>
            <p:cNvSpPr/>
            <p:nvPr/>
          </p:nvSpPr>
          <p:spPr>
            <a:xfrm>
              <a:off x="3271625" y="2697500"/>
              <a:ext cx="62025" cy="120575"/>
            </a:xfrm>
            <a:custGeom>
              <a:rect b="b" l="l" r="r" t="t"/>
              <a:pathLst>
                <a:path extrusionOk="0" h="4823" w="2481">
                  <a:moveTo>
                    <a:pt x="922" y="1"/>
                  </a:moveTo>
                  <a:cubicBezTo>
                    <a:pt x="525" y="1"/>
                    <a:pt x="130" y="267"/>
                    <a:pt x="61" y="744"/>
                  </a:cubicBezTo>
                  <a:cubicBezTo>
                    <a:pt x="61" y="1833"/>
                    <a:pt x="1" y="3587"/>
                    <a:pt x="908" y="4374"/>
                  </a:cubicBezTo>
                  <a:lnTo>
                    <a:pt x="908" y="4495"/>
                  </a:lnTo>
                  <a:cubicBezTo>
                    <a:pt x="991" y="4715"/>
                    <a:pt x="1187" y="4823"/>
                    <a:pt x="1376" y="4823"/>
                  </a:cubicBezTo>
                  <a:cubicBezTo>
                    <a:pt x="1601" y="4823"/>
                    <a:pt x="1816" y="4670"/>
                    <a:pt x="1816" y="4374"/>
                  </a:cubicBezTo>
                  <a:lnTo>
                    <a:pt x="1816" y="4253"/>
                  </a:lnTo>
                  <a:cubicBezTo>
                    <a:pt x="2481" y="3224"/>
                    <a:pt x="1997" y="1591"/>
                    <a:pt x="1695" y="502"/>
                  </a:cubicBezTo>
                  <a:cubicBezTo>
                    <a:pt x="1536" y="160"/>
                    <a:pt x="1229" y="1"/>
                    <a:pt x="9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2"/>
            <p:cNvSpPr/>
            <p:nvPr/>
          </p:nvSpPr>
          <p:spPr>
            <a:xfrm>
              <a:off x="2874200" y="2665100"/>
              <a:ext cx="56600" cy="113575"/>
            </a:xfrm>
            <a:custGeom>
              <a:rect b="b" l="l" r="r" t="t"/>
              <a:pathLst>
                <a:path extrusionOk="0" h="4543" w="2264">
                  <a:moveTo>
                    <a:pt x="612" y="0"/>
                  </a:moveTo>
                  <a:cubicBezTo>
                    <a:pt x="310" y="0"/>
                    <a:pt x="1" y="247"/>
                    <a:pt x="110" y="649"/>
                  </a:cubicBezTo>
                  <a:cubicBezTo>
                    <a:pt x="413" y="1859"/>
                    <a:pt x="836" y="3069"/>
                    <a:pt x="1320" y="4218"/>
                  </a:cubicBezTo>
                  <a:cubicBezTo>
                    <a:pt x="1394" y="4441"/>
                    <a:pt x="1571" y="4542"/>
                    <a:pt x="1748" y="4542"/>
                  </a:cubicBezTo>
                  <a:cubicBezTo>
                    <a:pt x="2004" y="4542"/>
                    <a:pt x="2263" y="4333"/>
                    <a:pt x="2227" y="3976"/>
                  </a:cubicBezTo>
                  <a:cubicBezTo>
                    <a:pt x="1925" y="2766"/>
                    <a:pt x="1502" y="1556"/>
                    <a:pt x="1078" y="347"/>
                  </a:cubicBezTo>
                  <a:cubicBezTo>
                    <a:pt x="1006" y="107"/>
                    <a:pt x="811" y="0"/>
                    <a:pt x="6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2"/>
            <p:cNvSpPr/>
            <p:nvPr/>
          </p:nvSpPr>
          <p:spPr>
            <a:xfrm>
              <a:off x="2965300" y="2467950"/>
              <a:ext cx="78025" cy="151125"/>
            </a:xfrm>
            <a:custGeom>
              <a:rect b="b" l="l" r="r" t="t"/>
              <a:pathLst>
                <a:path extrusionOk="0" h="6045" w="3121">
                  <a:moveTo>
                    <a:pt x="990" y="0"/>
                  </a:moveTo>
                  <a:cubicBezTo>
                    <a:pt x="492" y="0"/>
                    <a:pt x="1" y="456"/>
                    <a:pt x="217" y="974"/>
                  </a:cubicBezTo>
                  <a:cubicBezTo>
                    <a:pt x="519" y="1760"/>
                    <a:pt x="822" y="2486"/>
                    <a:pt x="1245" y="3212"/>
                  </a:cubicBezTo>
                  <a:cubicBezTo>
                    <a:pt x="1668" y="3998"/>
                    <a:pt x="1971" y="4845"/>
                    <a:pt x="2213" y="5692"/>
                  </a:cubicBezTo>
                  <a:cubicBezTo>
                    <a:pt x="2267" y="5934"/>
                    <a:pt x="2452" y="6045"/>
                    <a:pt x="2642" y="6045"/>
                  </a:cubicBezTo>
                  <a:cubicBezTo>
                    <a:pt x="2878" y="6045"/>
                    <a:pt x="3120" y="5873"/>
                    <a:pt x="3120" y="5571"/>
                  </a:cubicBezTo>
                  <a:cubicBezTo>
                    <a:pt x="3120" y="4603"/>
                    <a:pt x="3060" y="3635"/>
                    <a:pt x="2878" y="2668"/>
                  </a:cubicBezTo>
                  <a:cubicBezTo>
                    <a:pt x="2636" y="1760"/>
                    <a:pt x="2213" y="913"/>
                    <a:pt x="1547" y="248"/>
                  </a:cubicBezTo>
                  <a:cubicBezTo>
                    <a:pt x="1391" y="74"/>
                    <a:pt x="1190" y="0"/>
                    <a:pt x="9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2"/>
            <p:cNvSpPr/>
            <p:nvPr/>
          </p:nvSpPr>
          <p:spPr>
            <a:xfrm>
              <a:off x="2598500" y="2467300"/>
              <a:ext cx="83400" cy="125200"/>
            </a:xfrm>
            <a:custGeom>
              <a:rect b="b" l="l" r="r" t="t"/>
              <a:pathLst>
                <a:path extrusionOk="0" h="5008" w="3336">
                  <a:moveTo>
                    <a:pt x="933" y="1"/>
                  </a:moveTo>
                  <a:cubicBezTo>
                    <a:pt x="409" y="1"/>
                    <a:pt x="1" y="622"/>
                    <a:pt x="250" y="1121"/>
                  </a:cubicBezTo>
                  <a:cubicBezTo>
                    <a:pt x="553" y="1726"/>
                    <a:pt x="795" y="2331"/>
                    <a:pt x="1097" y="2936"/>
                  </a:cubicBezTo>
                  <a:cubicBezTo>
                    <a:pt x="1339" y="3540"/>
                    <a:pt x="1642" y="4145"/>
                    <a:pt x="1944" y="4690"/>
                  </a:cubicBezTo>
                  <a:cubicBezTo>
                    <a:pt x="2065" y="4901"/>
                    <a:pt x="2262" y="5007"/>
                    <a:pt x="2466" y="5007"/>
                  </a:cubicBezTo>
                  <a:cubicBezTo>
                    <a:pt x="2670" y="5007"/>
                    <a:pt x="2882" y="4901"/>
                    <a:pt x="3033" y="4690"/>
                  </a:cubicBezTo>
                  <a:cubicBezTo>
                    <a:pt x="3335" y="3903"/>
                    <a:pt x="3335" y="2936"/>
                    <a:pt x="3033" y="2149"/>
                  </a:cubicBezTo>
                  <a:cubicBezTo>
                    <a:pt x="2670" y="1302"/>
                    <a:pt x="2065" y="577"/>
                    <a:pt x="1279" y="93"/>
                  </a:cubicBezTo>
                  <a:cubicBezTo>
                    <a:pt x="1162" y="29"/>
                    <a:pt x="1045" y="1"/>
                    <a:pt x="9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2"/>
            <p:cNvSpPr/>
            <p:nvPr/>
          </p:nvSpPr>
          <p:spPr>
            <a:xfrm>
              <a:off x="2673050" y="2317475"/>
              <a:ext cx="80200" cy="91350"/>
            </a:xfrm>
            <a:custGeom>
              <a:rect b="b" l="l" r="r" t="t"/>
              <a:pathLst>
                <a:path extrusionOk="0" h="3654" w="3208">
                  <a:moveTo>
                    <a:pt x="1138" y="1"/>
                  </a:moveTo>
                  <a:cubicBezTo>
                    <a:pt x="527" y="1"/>
                    <a:pt x="0" y="903"/>
                    <a:pt x="716" y="1428"/>
                  </a:cubicBezTo>
                  <a:cubicBezTo>
                    <a:pt x="1382" y="1851"/>
                    <a:pt x="1926" y="2517"/>
                    <a:pt x="2228" y="3303"/>
                  </a:cubicBezTo>
                  <a:cubicBezTo>
                    <a:pt x="2277" y="3547"/>
                    <a:pt x="2454" y="3654"/>
                    <a:pt x="2640" y="3654"/>
                  </a:cubicBezTo>
                  <a:cubicBezTo>
                    <a:pt x="2914" y="3654"/>
                    <a:pt x="3208" y="3422"/>
                    <a:pt x="3136" y="3061"/>
                  </a:cubicBezTo>
                  <a:cubicBezTo>
                    <a:pt x="2894" y="1972"/>
                    <a:pt x="2349" y="1005"/>
                    <a:pt x="1623" y="218"/>
                  </a:cubicBezTo>
                  <a:cubicBezTo>
                    <a:pt x="1471" y="65"/>
                    <a:pt x="1301" y="1"/>
                    <a:pt x="1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2"/>
            <p:cNvSpPr/>
            <p:nvPr/>
          </p:nvSpPr>
          <p:spPr>
            <a:xfrm>
              <a:off x="2334100" y="2298350"/>
              <a:ext cx="92225" cy="105125"/>
            </a:xfrm>
            <a:custGeom>
              <a:rect b="b" l="l" r="r" t="t"/>
              <a:pathLst>
                <a:path extrusionOk="0" h="4205" w="3689">
                  <a:moveTo>
                    <a:pt x="1010" y="1"/>
                  </a:moveTo>
                  <a:cubicBezTo>
                    <a:pt x="489" y="1"/>
                    <a:pt x="0" y="552"/>
                    <a:pt x="301" y="1104"/>
                  </a:cubicBezTo>
                  <a:cubicBezTo>
                    <a:pt x="604" y="1528"/>
                    <a:pt x="846" y="1951"/>
                    <a:pt x="1027" y="2435"/>
                  </a:cubicBezTo>
                  <a:cubicBezTo>
                    <a:pt x="1148" y="2919"/>
                    <a:pt x="1390" y="3463"/>
                    <a:pt x="1632" y="3887"/>
                  </a:cubicBezTo>
                  <a:cubicBezTo>
                    <a:pt x="1783" y="4098"/>
                    <a:pt x="2010" y="4204"/>
                    <a:pt x="2237" y="4204"/>
                  </a:cubicBezTo>
                  <a:cubicBezTo>
                    <a:pt x="2464" y="4204"/>
                    <a:pt x="2691" y="4098"/>
                    <a:pt x="2842" y="3887"/>
                  </a:cubicBezTo>
                  <a:cubicBezTo>
                    <a:pt x="3689" y="2616"/>
                    <a:pt x="2539" y="741"/>
                    <a:pt x="1330" y="76"/>
                  </a:cubicBezTo>
                  <a:cubicBezTo>
                    <a:pt x="1226" y="24"/>
                    <a:pt x="1118" y="1"/>
                    <a:pt x="10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2"/>
            <p:cNvSpPr/>
            <p:nvPr/>
          </p:nvSpPr>
          <p:spPr>
            <a:xfrm>
              <a:off x="2362300" y="2086275"/>
              <a:ext cx="88225" cy="120100"/>
            </a:xfrm>
            <a:custGeom>
              <a:rect b="b" l="l" r="r" t="t"/>
              <a:pathLst>
                <a:path extrusionOk="0" h="4804" w="3529">
                  <a:moveTo>
                    <a:pt x="1039" y="0"/>
                  </a:moveTo>
                  <a:cubicBezTo>
                    <a:pt x="467" y="0"/>
                    <a:pt x="0" y="780"/>
                    <a:pt x="504" y="1421"/>
                  </a:cubicBezTo>
                  <a:cubicBezTo>
                    <a:pt x="1351" y="2329"/>
                    <a:pt x="2077" y="3417"/>
                    <a:pt x="2621" y="4567"/>
                  </a:cubicBezTo>
                  <a:cubicBezTo>
                    <a:pt x="2715" y="4731"/>
                    <a:pt x="2872" y="4804"/>
                    <a:pt x="3030" y="4804"/>
                  </a:cubicBezTo>
                  <a:cubicBezTo>
                    <a:pt x="3279" y="4804"/>
                    <a:pt x="3528" y="4621"/>
                    <a:pt x="3528" y="4325"/>
                  </a:cubicBezTo>
                  <a:cubicBezTo>
                    <a:pt x="3407" y="3538"/>
                    <a:pt x="3165" y="2812"/>
                    <a:pt x="2924" y="2147"/>
                  </a:cubicBezTo>
                  <a:cubicBezTo>
                    <a:pt x="2621" y="1421"/>
                    <a:pt x="2198" y="756"/>
                    <a:pt x="1593" y="272"/>
                  </a:cubicBezTo>
                  <a:cubicBezTo>
                    <a:pt x="1416" y="81"/>
                    <a:pt x="1222" y="0"/>
                    <a:pt x="10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2"/>
            <p:cNvSpPr/>
            <p:nvPr/>
          </p:nvSpPr>
          <p:spPr>
            <a:xfrm>
              <a:off x="2082150" y="2238950"/>
              <a:ext cx="117300" cy="143025"/>
            </a:xfrm>
            <a:custGeom>
              <a:rect b="b" l="l" r="r" t="t"/>
              <a:pathLst>
                <a:path extrusionOk="0" h="5721" w="4692">
                  <a:moveTo>
                    <a:pt x="779" y="0"/>
                  </a:moveTo>
                  <a:cubicBezTo>
                    <a:pt x="357" y="0"/>
                    <a:pt x="1" y="402"/>
                    <a:pt x="96" y="879"/>
                  </a:cubicBezTo>
                  <a:cubicBezTo>
                    <a:pt x="338" y="1666"/>
                    <a:pt x="701" y="2512"/>
                    <a:pt x="1245" y="3178"/>
                  </a:cubicBezTo>
                  <a:cubicBezTo>
                    <a:pt x="1669" y="3964"/>
                    <a:pt x="2213" y="4750"/>
                    <a:pt x="2818" y="5416"/>
                  </a:cubicBezTo>
                  <a:cubicBezTo>
                    <a:pt x="3032" y="5630"/>
                    <a:pt x="3265" y="5720"/>
                    <a:pt x="3487" y="5720"/>
                  </a:cubicBezTo>
                  <a:cubicBezTo>
                    <a:pt x="4141" y="5720"/>
                    <a:pt x="4692" y="4929"/>
                    <a:pt x="4330" y="4206"/>
                  </a:cubicBezTo>
                  <a:cubicBezTo>
                    <a:pt x="3907" y="3359"/>
                    <a:pt x="3423" y="2633"/>
                    <a:pt x="2818" y="1907"/>
                  </a:cubicBezTo>
                  <a:cubicBezTo>
                    <a:pt x="2395" y="1182"/>
                    <a:pt x="1790" y="577"/>
                    <a:pt x="1124" y="93"/>
                  </a:cubicBezTo>
                  <a:cubicBezTo>
                    <a:pt x="1009" y="29"/>
                    <a:pt x="892" y="0"/>
                    <a:pt x="7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2"/>
            <p:cNvSpPr/>
            <p:nvPr/>
          </p:nvSpPr>
          <p:spPr>
            <a:xfrm>
              <a:off x="2118100" y="2091125"/>
              <a:ext cx="73825" cy="99400"/>
            </a:xfrm>
            <a:custGeom>
              <a:rect b="b" l="l" r="r" t="t"/>
              <a:pathLst>
                <a:path extrusionOk="0" h="3976" w="2953">
                  <a:moveTo>
                    <a:pt x="884" y="1"/>
                  </a:moveTo>
                  <a:cubicBezTo>
                    <a:pt x="426" y="1"/>
                    <a:pt x="1" y="433"/>
                    <a:pt x="170" y="985"/>
                  </a:cubicBezTo>
                  <a:cubicBezTo>
                    <a:pt x="412" y="1530"/>
                    <a:pt x="654" y="2135"/>
                    <a:pt x="957" y="2679"/>
                  </a:cubicBezTo>
                  <a:cubicBezTo>
                    <a:pt x="1078" y="2921"/>
                    <a:pt x="1259" y="3163"/>
                    <a:pt x="1441" y="3344"/>
                  </a:cubicBezTo>
                  <a:cubicBezTo>
                    <a:pt x="1622" y="3526"/>
                    <a:pt x="1864" y="3647"/>
                    <a:pt x="1985" y="3828"/>
                  </a:cubicBezTo>
                  <a:cubicBezTo>
                    <a:pt x="2071" y="3931"/>
                    <a:pt x="2181" y="3976"/>
                    <a:pt x="2292" y="3976"/>
                  </a:cubicBezTo>
                  <a:cubicBezTo>
                    <a:pt x="2572" y="3976"/>
                    <a:pt x="2858" y="3691"/>
                    <a:pt x="2771" y="3344"/>
                  </a:cubicBezTo>
                  <a:lnTo>
                    <a:pt x="2771" y="3284"/>
                  </a:lnTo>
                  <a:cubicBezTo>
                    <a:pt x="2953" y="2256"/>
                    <a:pt x="1924" y="1046"/>
                    <a:pt x="1441" y="259"/>
                  </a:cubicBezTo>
                  <a:cubicBezTo>
                    <a:pt x="1278" y="79"/>
                    <a:pt x="1078" y="1"/>
                    <a:pt x="8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2"/>
            <p:cNvSpPr/>
            <p:nvPr/>
          </p:nvSpPr>
          <p:spPr>
            <a:xfrm>
              <a:off x="1851225" y="2262225"/>
              <a:ext cx="99800" cy="108100"/>
            </a:xfrm>
            <a:custGeom>
              <a:rect b="b" l="l" r="r" t="t"/>
              <a:pathLst>
                <a:path extrusionOk="0" h="4324" w="3992">
                  <a:moveTo>
                    <a:pt x="936" y="0"/>
                  </a:moveTo>
                  <a:cubicBezTo>
                    <a:pt x="440" y="0"/>
                    <a:pt x="0" y="549"/>
                    <a:pt x="320" y="1097"/>
                  </a:cubicBezTo>
                  <a:cubicBezTo>
                    <a:pt x="562" y="1702"/>
                    <a:pt x="925" y="2247"/>
                    <a:pt x="1349" y="2791"/>
                  </a:cubicBezTo>
                  <a:cubicBezTo>
                    <a:pt x="1772" y="3275"/>
                    <a:pt x="2256" y="3759"/>
                    <a:pt x="2800" y="4122"/>
                  </a:cubicBezTo>
                  <a:cubicBezTo>
                    <a:pt x="2926" y="4264"/>
                    <a:pt x="3073" y="4324"/>
                    <a:pt x="3216" y="4324"/>
                  </a:cubicBezTo>
                  <a:cubicBezTo>
                    <a:pt x="3620" y="4324"/>
                    <a:pt x="3992" y="3843"/>
                    <a:pt x="3768" y="3396"/>
                  </a:cubicBezTo>
                  <a:cubicBezTo>
                    <a:pt x="3466" y="2791"/>
                    <a:pt x="3163" y="2186"/>
                    <a:pt x="2800" y="1642"/>
                  </a:cubicBezTo>
                  <a:cubicBezTo>
                    <a:pt x="2377" y="1158"/>
                    <a:pt x="1953" y="674"/>
                    <a:pt x="1409" y="190"/>
                  </a:cubicBezTo>
                  <a:cubicBezTo>
                    <a:pt x="1261" y="57"/>
                    <a:pt x="1096"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2"/>
            <p:cNvSpPr/>
            <p:nvPr/>
          </p:nvSpPr>
          <p:spPr>
            <a:xfrm>
              <a:off x="1741850" y="2040825"/>
              <a:ext cx="108325" cy="106375"/>
            </a:xfrm>
            <a:custGeom>
              <a:rect b="b" l="l" r="r" t="t"/>
              <a:pathLst>
                <a:path extrusionOk="0" h="4255" w="4333">
                  <a:moveTo>
                    <a:pt x="1461" y="1"/>
                  </a:moveTo>
                  <a:cubicBezTo>
                    <a:pt x="529" y="1"/>
                    <a:pt x="1" y="1556"/>
                    <a:pt x="1187" y="1969"/>
                  </a:cubicBezTo>
                  <a:cubicBezTo>
                    <a:pt x="2155" y="2392"/>
                    <a:pt x="3002" y="3118"/>
                    <a:pt x="3485" y="4086"/>
                  </a:cubicBezTo>
                  <a:cubicBezTo>
                    <a:pt x="3577" y="4200"/>
                    <a:pt x="3703" y="4254"/>
                    <a:pt x="3830" y="4254"/>
                  </a:cubicBezTo>
                  <a:cubicBezTo>
                    <a:pt x="4041" y="4254"/>
                    <a:pt x="4257" y="4108"/>
                    <a:pt x="4332" y="3844"/>
                  </a:cubicBezTo>
                  <a:cubicBezTo>
                    <a:pt x="4272" y="2271"/>
                    <a:pt x="3364" y="880"/>
                    <a:pt x="1973" y="154"/>
                  </a:cubicBezTo>
                  <a:cubicBezTo>
                    <a:pt x="1795" y="47"/>
                    <a:pt x="1622" y="1"/>
                    <a:pt x="14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2"/>
            <p:cNvSpPr/>
            <p:nvPr/>
          </p:nvSpPr>
          <p:spPr>
            <a:xfrm>
              <a:off x="1622925" y="2207150"/>
              <a:ext cx="123125" cy="130350"/>
            </a:xfrm>
            <a:custGeom>
              <a:rect b="b" l="l" r="r" t="t"/>
              <a:pathLst>
                <a:path extrusionOk="0" h="5214" w="4925">
                  <a:moveTo>
                    <a:pt x="1054" y="1"/>
                  </a:moveTo>
                  <a:cubicBezTo>
                    <a:pt x="502" y="1"/>
                    <a:pt x="0" y="592"/>
                    <a:pt x="318" y="1183"/>
                  </a:cubicBezTo>
                  <a:cubicBezTo>
                    <a:pt x="681" y="1909"/>
                    <a:pt x="1105" y="2575"/>
                    <a:pt x="1589" y="3179"/>
                  </a:cubicBezTo>
                  <a:cubicBezTo>
                    <a:pt x="2133" y="3784"/>
                    <a:pt x="2677" y="4389"/>
                    <a:pt x="3282" y="4873"/>
                  </a:cubicBezTo>
                  <a:cubicBezTo>
                    <a:pt x="3455" y="5114"/>
                    <a:pt x="3676" y="5213"/>
                    <a:pt x="3890" y="5213"/>
                  </a:cubicBezTo>
                  <a:cubicBezTo>
                    <a:pt x="4429" y="5213"/>
                    <a:pt x="4925" y="4589"/>
                    <a:pt x="4492" y="4026"/>
                  </a:cubicBezTo>
                  <a:cubicBezTo>
                    <a:pt x="4129" y="3300"/>
                    <a:pt x="3706" y="2635"/>
                    <a:pt x="3282" y="1970"/>
                  </a:cubicBezTo>
                  <a:cubicBezTo>
                    <a:pt x="2738" y="1304"/>
                    <a:pt x="2194" y="760"/>
                    <a:pt x="1589" y="216"/>
                  </a:cubicBezTo>
                  <a:cubicBezTo>
                    <a:pt x="1423" y="65"/>
                    <a:pt x="1236" y="1"/>
                    <a:pt x="10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2"/>
            <p:cNvSpPr/>
            <p:nvPr/>
          </p:nvSpPr>
          <p:spPr>
            <a:xfrm>
              <a:off x="1438550" y="1990375"/>
              <a:ext cx="96425" cy="97225"/>
            </a:xfrm>
            <a:custGeom>
              <a:rect b="b" l="l" r="r" t="t"/>
              <a:pathLst>
                <a:path extrusionOk="0" h="3889" w="3857">
                  <a:moveTo>
                    <a:pt x="855" y="1"/>
                  </a:moveTo>
                  <a:cubicBezTo>
                    <a:pt x="421" y="1"/>
                    <a:pt x="0" y="602"/>
                    <a:pt x="374" y="1023"/>
                  </a:cubicBezTo>
                  <a:lnTo>
                    <a:pt x="2854" y="3745"/>
                  </a:lnTo>
                  <a:cubicBezTo>
                    <a:pt x="2969" y="3845"/>
                    <a:pt x="3091" y="3888"/>
                    <a:pt x="3205" y="3888"/>
                  </a:cubicBezTo>
                  <a:cubicBezTo>
                    <a:pt x="3571" y="3888"/>
                    <a:pt x="3857" y="3449"/>
                    <a:pt x="3580" y="3080"/>
                  </a:cubicBezTo>
                  <a:lnTo>
                    <a:pt x="1221" y="176"/>
                  </a:lnTo>
                  <a:cubicBezTo>
                    <a:pt x="1111" y="53"/>
                    <a:pt x="983" y="1"/>
                    <a:pt x="8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2"/>
            <p:cNvSpPr/>
            <p:nvPr/>
          </p:nvSpPr>
          <p:spPr>
            <a:xfrm>
              <a:off x="1346975" y="2146475"/>
              <a:ext cx="122475" cy="144000"/>
            </a:xfrm>
            <a:custGeom>
              <a:rect b="b" l="l" r="r" t="t"/>
              <a:pathLst>
                <a:path extrusionOk="0" h="5760" w="4899">
                  <a:moveTo>
                    <a:pt x="1243" y="0"/>
                  </a:moveTo>
                  <a:cubicBezTo>
                    <a:pt x="609" y="0"/>
                    <a:pt x="0" y="656"/>
                    <a:pt x="468" y="1251"/>
                  </a:cubicBezTo>
                  <a:cubicBezTo>
                    <a:pt x="1557" y="2764"/>
                    <a:pt x="2767" y="4215"/>
                    <a:pt x="3977" y="5606"/>
                  </a:cubicBezTo>
                  <a:cubicBezTo>
                    <a:pt x="4069" y="5715"/>
                    <a:pt x="4178" y="5760"/>
                    <a:pt x="4285" y="5760"/>
                  </a:cubicBezTo>
                  <a:cubicBezTo>
                    <a:pt x="4597" y="5760"/>
                    <a:pt x="4898" y="5377"/>
                    <a:pt x="4763" y="5062"/>
                  </a:cubicBezTo>
                  <a:cubicBezTo>
                    <a:pt x="3856" y="3429"/>
                    <a:pt x="2948" y="1917"/>
                    <a:pt x="1981" y="404"/>
                  </a:cubicBezTo>
                  <a:cubicBezTo>
                    <a:pt x="1783" y="117"/>
                    <a:pt x="1511" y="0"/>
                    <a:pt x="1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2"/>
            <p:cNvSpPr/>
            <p:nvPr/>
          </p:nvSpPr>
          <p:spPr>
            <a:xfrm>
              <a:off x="3928550" y="2980500"/>
              <a:ext cx="64725" cy="79150"/>
            </a:xfrm>
            <a:custGeom>
              <a:rect b="b" l="l" r="r" t="t"/>
              <a:pathLst>
                <a:path extrusionOk="0" h="3166" w="2589">
                  <a:moveTo>
                    <a:pt x="1654" y="0"/>
                  </a:moveTo>
                  <a:cubicBezTo>
                    <a:pt x="1444" y="0"/>
                    <a:pt x="1230" y="93"/>
                    <a:pt x="1065" y="312"/>
                  </a:cubicBezTo>
                  <a:cubicBezTo>
                    <a:pt x="823" y="675"/>
                    <a:pt x="642" y="1038"/>
                    <a:pt x="521" y="1401"/>
                  </a:cubicBezTo>
                  <a:cubicBezTo>
                    <a:pt x="279" y="1764"/>
                    <a:pt x="158" y="2127"/>
                    <a:pt x="97" y="2550"/>
                  </a:cubicBezTo>
                  <a:cubicBezTo>
                    <a:pt x="1" y="2839"/>
                    <a:pt x="249" y="3166"/>
                    <a:pt x="537" y="3166"/>
                  </a:cubicBezTo>
                  <a:cubicBezTo>
                    <a:pt x="611" y="3166"/>
                    <a:pt x="688" y="3144"/>
                    <a:pt x="763" y="3095"/>
                  </a:cubicBezTo>
                  <a:cubicBezTo>
                    <a:pt x="1065" y="2792"/>
                    <a:pt x="1367" y="2490"/>
                    <a:pt x="1609" y="2127"/>
                  </a:cubicBezTo>
                  <a:cubicBezTo>
                    <a:pt x="1851" y="1825"/>
                    <a:pt x="2154" y="1462"/>
                    <a:pt x="2335" y="1038"/>
                  </a:cubicBezTo>
                  <a:cubicBezTo>
                    <a:pt x="2588" y="490"/>
                    <a:pt x="2135" y="0"/>
                    <a:pt x="1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2"/>
            <p:cNvSpPr/>
            <p:nvPr/>
          </p:nvSpPr>
          <p:spPr>
            <a:xfrm>
              <a:off x="4065075" y="3009800"/>
              <a:ext cx="75200" cy="101625"/>
            </a:xfrm>
            <a:custGeom>
              <a:rect b="b" l="l" r="r" t="t"/>
              <a:pathLst>
                <a:path extrusionOk="0" h="4065" w="3008">
                  <a:moveTo>
                    <a:pt x="1620" y="0"/>
                  </a:moveTo>
                  <a:cubicBezTo>
                    <a:pt x="1324" y="0"/>
                    <a:pt x="1066" y="136"/>
                    <a:pt x="987" y="471"/>
                  </a:cubicBezTo>
                  <a:cubicBezTo>
                    <a:pt x="806" y="955"/>
                    <a:pt x="625" y="1439"/>
                    <a:pt x="443" y="1862"/>
                  </a:cubicBezTo>
                  <a:cubicBezTo>
                    <a:pt x="262" y="2346"/>
                    <a:pt x="141" y="2891"/>
                    <a:pt x="80" y="3375"/>
                  </a:cubicBezTo>
                  <a:cubicBezTo>
                    <a:pt x="1" y="3772"/>
                    <a:pt x="339" y="4065"/>
                    <a:pt x="683" y="4065"/>
                  </a:cubicBezTo>
                  <a:cubicBezTo>
                    <a:pt x="863" y="4065"/>
                    <a:pt x="1044" y="3985"/>
                    <a:pt x="1169" y="3798"/>
                  </a:cubicBezTo>
                  <a:cubicBezTo>
                    <a:pt x="1471" y="3435"/>
                    <a:pt x="1774" y="3012"/>
                    <a:pt x="2016" y="2528"/>
                  </a:cubicBezTo>
                  <a:lnTo>
                    <a:pt x="2681" y="1197"/>
                  </a:lnTo>
                  <a:cubicBezTo>
                    <a:pt x="3008" y="585"/>
                    <a:pt x="2233" y="0"/>
                    <a:pt x="16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2"/>
            <p:cNvSpPr/>
            <p:nvPr/>
          </p:nvSpPr>
          <p:spPr>
            <a:xfrm>
              <a:off x="4124525" y="2610925"/>
              <a:ext cx="129650" cy="156500"/>
            </a:xfrm>
            <a:custGeom>
              <a:rect b="b" l="l" r="r" t="t"/>
              <a:pathLst>
                <a:path extrusionOk="0" h="6260" w="5186">
                  <a:moveTo>
                    <a:pt x="3931" y="1"/>
                  </a:moveTo>
                  <a:cubicBezTo>
                    <a:pt x="3758" y="1"/>
                    <a:pt x="3573" y="65"/>
                    <a:pt x="3388" y="215"/>
                  </a:cubicBezTo>
                  <a:cubicBezTo>
                    <a:pt x="1513" y="1485"/>
                    <a:pt x="243" y="3481"/>
                    <a:pt x="1" y="5780"/>
                  </a:cubicBezTo>
                  <a:cubicBezTo>
                    <a:pt x="1" y="6059"/>
                    <a:pt x="237" y="6260"/>
                    <a:pt x="485" y="6260"/>
                  </a:cubicBezTo>
                  <a:cubicBezTo>
                    <a:pt x="613" y="6260"/>
                    <a:pt x="745" y="6206"/>
                    <a:pt x="848" y="6082"/>
                  </a:cubicBezTo>
                  <a:cubicBezTo>
                    <a:pt x="2178" y="4752"/>
                    <a:pt x="3388" y="3239"/>
                    <a:pt x="4598" y="1788"/>
                  </a:cubicBezTo>
                  <a:cubicBezTo>
                    <a:pt x="5185" y="1152"/>
                    <a:pt x="4664" y="1"/>
                    <a:pt x="39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2"/>
            <p:cNvSpPr/>
            <p:nvPr/>
          </p:nvSpPr>
          <p:spPr>
            <a:xfrm>
              <a:off x="4287550" y="2738625"/>
              <a:ext cx="108575" cy="111250"/>
            </a:xfrm>
            <a:custGeom>
              <a:rect b="b" l="l" r="r" t="t"/>
              <a:pathLst>
                <a:path extrusionOk="0" h="4450" w="4343">
                  <a:moveTo>
                    <a:pt x="3363" y="1"/>
                  </a:moveTo>
                  <a:cubicBezTo>
                    <a:pt x="3194" y="1"/>
                    <a:pt x="3016" y="74"/>
                    <a:pt x="2856" y="249"/>
                  </a:cubicBezTo>
                  <a:cubicBezTo>
                    <a:pt x="1827" y="1277"/>
                    <a:pt x="920" y="2426"/>
                    <a:pt x="194" y="3696"/>
                  </a:cubicBezTo>
                  <a:cubicBezTo>
                    <a:pt x="1" y="4034"/>
                    <a:pt x="270" y="4449"/>
                    <a:pt x="571" y="4449"/>
                  </a:cubicBezTo>
                  <a:cubicBezTo>
                    <a:pt x="647" y="4449"/>
                    <a:pt x="726" y="4423"/>
                    <a:pt x="799" y="4362"/>
                  </a:cubicBezTo>
                  <a:cubicBezTo>
                    <a:pt x="2009" y="3454"/>
                    <a:pt x="3037" y="2426"/>
                    <a:pt x="3884" y="1277"/>
                  </a:cubicBezTo>
                  <a:cubicBezTo>
                    <a:pt x="4343" y="726"/>
                    <a:pt x="3896" y="1"/>
                    <a:pt x="33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2"/>
            <p:cNvSpPr/>
            <p:nvPr/>
          </p:nvSpPr>
          <p:spPr>
            <a:xfrm>
              <a:off x="4441825" y="2362550"/>
              <a:ext cx="154100" cy="125125"/>
            </a:xfrm>
            <a:custGeom>
              <a:rect b="b" l="l" r="r" t="t"/>
              <a:pathLst>
                <a:path extrusionOk="0" h="5005" w="6164">
                  <a:moveTo>
                    <a:pt x="4909" y="1"/>
                  </a:moveTo>
                  <a:cubicBezTo>
                    <a:pt x="4813" y="1"/>
                    <a:pt x="4713" y="16"/>
                    <a:pt x="4609" y="48"/>
                  </a:cubicBezTo>
                  <a:cubicBezTo>
                    <a:pt x="2612" y="653"/>
                    <a:pt x="1161" y="2407"/>
                    <a:pt x="314" y="4222"/>
                  </a:cubicBezTo>
                  <a:cubicBezTo>
                    <a:pt x="0" y="4580"/>
                    <a:pt x="350" y="5005"/>
                    <a:pt x="700" y="5005"/>
                  </a:cubicBezTo>
                  <a:cubicBezTo>
                    <a:pt x="823" y="5005"/>
                    <a:pt x="945" y="4953"/>
                    <a:pt x="1040" y="4827"/>
                  </a:cubicBezTo>
                  <a:cubicBezTo>
                    <a:pt x="2491" y="3738"/>
                    <a:pt x="4185" y="2891"/>
                    <a:pt x="5516" y="1682"/>
                  </a:cubicBezTo>
                  <a:cubicBezTo>
                    <a:pt x="6164" y="1034"/>
                    <a:pt x="5704" y="1"/>
                    <a:pt x="49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2"/>
            <p:cNvSpPr/>
            <p:nvPr/>
          </p:nvSpPr>
          <p:spPr>
            <a:xfrm>
              <a:off x="4535425" y="2522825"/>
              <a:ext cx="152425" cy="115850"/>
            </a:xfrm>
            <a:custGeom>
              <a:rect b="b" l="l" r="r" t="t"/>
              <a:pathLst>
                <a:path extrusionOk="0" h="4634" w="6097">
                  <a:moveTo>
                    <a:pt x="4634" y="0"/>
                  </a:moveTo>
                  <a:cubicBezTo>
                    <a:pt x="4492" y="0"/>
                    <a:pt x="4343" y="34"/>
                    <a:pt x="4191" y="110"/>
                  </a:cubicBezTo>
                  <a:cubicBezTo>
                    <a:pt x="3345" y="533"/>
                    <a:pt x="2619" y="1138"/>
                    <a:pt x="1953" y="1803"/>
                  </a:cubicBezTo>
                  <a:cubicBezTo>
                    <a:pt x="1590" y="2106"/>
                    <a:pt x="1288" y="2469"/>
                    <a:pt x="1046" y="2832"/>
                  </a:cubicBezTo>
                  <a:cubicBezTo>
                    <a:pt x="804" y="3134"/>
                    <a:pt x="623" y="3497"/>
                    <a:pt x="320" y="3800"/>
                  </a:cubicBezTo>
                  <a:cubicBezTo>
                    <a:pt x="1" y="4165"/>
                    <a:pt x="301" y="4633"/>
                    <a:pt x="650" y="4633"/>
                  </a:cubicBezTo>
                  <a:cubicBezTo>
                    <a:pt x="763" y="4633"/>
                    <a:pt x="882" y="4584"/>
                    <a:pt x="986" y="4465"/>
                  </a:cubicBezTo>
                  <a:cubicBezTo>
                    <a:pt x="1590" y="3921"/>
                    <a:pt x="2316" y="3437"/>
                    <a:pt x="3042" y="3013"/>
                  </a:cubicBezTo>
                  <a:cubicBezTo>
                    <a:pt x="3768" y="2650"/>
                    <a:pt x="4433" y="2227"/>
                    <a:pt x="5159" y="1803"/>
                  </a:cubicBezTo>
                  <a:cubicBezTo>
                    <a:pt x="6096" y="1283"/>
                    <a:pt x="5510" y="0"/>
                    <a:pt x="46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2"/>
            <p:cNvSpPr/>
            <p:nvPr/>
          </p:nvSpPr>
          <p:spPr>
            <a:xfrm>
              <a:off x="4874200" y="2441600"/>
              <a:ext cx="113875" cy="84075"/>
            </a:xfrm>
            <a:custGeom>
              <a:rect b="b" l="l" r="r" t="t"/>
              <a:pathLst>
                <a:path extrusionOk="0" h="3363" w="4555">
                  <a:moveTo>
                    <a:pt x="3566" y="0"/>
                  </a:moveTo>
                  <a:cubicBezTo>
                    <a:pt x="3457" y="0"/>
                    <a:pt x="3341" y="28"/>
                    <a:pt x="3222" y="92"/>
                  </a:cubicBezTo>
                  <a:cubicBezTo>
                    <a:pt x="2012" y="697"/>
                    <a:pt x="984" y="1544"/>
                    <a:pt x="198" y="2633"/>
                  </a:cubicBezTo>
                  <a:cubicBezTo>
                    <a:pt x="1" y="2978"/>
                    <a:pt x="325" y="3363"/>
                    <a:pt x="649" y="3363"/>
                  </a:cubicBezTo>
                  <a:cubicBezTo>
                    <a:pt x="722" y="3363"/>
                    <a:pt x="796" y="3343"/>
                    <a:pt x="863" y="3298"/>
                  </a:cubicBezTo>
                  <a:cubicBezTo>
                    <a:pt x="1891" y="2633"/>
                    <a:pt x="2920" y="1967"/>
                    <a:pt x="3888" y="1242"/>
                  </a:cubicBezTo>
                  <a:cubicBezTo>
                    <a:pt x="4555" y="882"/>
                    <a:pt x="4177" y="0"/>
                    <a:pt x="35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2"/>
            <p:cNvSpPr/>
            <p:nvPr/>
          </p:nvSpPr>
          <p:spPr>
            <a:xfrm>
              <a:off x="4757825" y="2228550"/>
              <a:ext cx="120100" cy="69825"/>
            </a:xfrm>
            <a:custGeom>
              <a:rect b="b" l="l" r="r" t="t"/>
              <a:pathLst>
                <a:path extrusionOk="0" h="2793" w="4804">
                  <a:moveTo>
                    <a:pt x="3724" y="0"/>
                  </a:moveTo>
                  <a:cubicBezTo>
                    <a:pt x="3620" y="0"/>
                    <a:pt x="3511" y="26"/>
                    <a:pt x="3401" y="85"/>
                  </a:cubicBezTo>
                  <a:cubicBezTo>
                    <a:pt x="2373" y="690"/>
                    <a:pt x="1344" y="1235"/>
                    <a:pt x="316" y="1900"/>
                  </a:cubicBezTo>
                  <a:cubicBezTo>
                    <a:pt x="0" y="2163"/>
                    <a:pt x="142" y="2792"/>
                    <a:pt x="503" y="2792"/>
                  </a:cubicBezTo>
                  <a:cubicBezTo>
                    <a:pt x="557" y="2792"/>
                    <a:pt x="616" y="2778"/>
                    <a:pt x="679" y="2747"/>
                  </a:cubicBezTo>
                  <a:cubicBezTo>
                    <a:pt x="1828" y="2323"/>
                    <a:pt x="2978" y="1779"/>
                    <a:pt x="4127" y="1295"/>
                  </a:cubicBezTo>
                  <a:cubicBezTo>
                    <a:pt x="4803" y="983"/>
                    <a:pt x="4361" y="0"/>
                    <a:pt x="37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2"/>
            <p:cNvSpPr/>
            <p:nvPr/>
          </p:nvSpPr>
          <p:spPr>
            <a:xfrm>
              <a:off x="5128200" y="2288750"/>
              <a:ext cx="154725" cy="83350"/>
            </a:xfrm>
            <a:custGeom>
              <a:rect b="b" l="l" r="r" t="t"/>
              <a:pathLst>
                <a:path extrusionOk="0" h="3334" w="6189">
                  <a:moveTo>
                    <a:pt x="4787" y="1"/>
                  </a:moveTo>
                  <a:cubicBezTo>
                    <a:pt x="3128" y="1"/>
                    <a:pt x="1545" y="1515"/>
                    <a:pt x="321" y="2516"/>
                  </a:cubicBezTo>
                  <a:cubicBezTo>
                    <a:pt x="0" y="2784"/>
                    <a:pt x="293" y="3334"/>
                    <a:pt x="658" y="3334"/>
                  </a:cubicBezTo>
                  <a:cubicBezTo>
                    <a:pt x="706" y="3334"/>
                    <a:pt x="755" y="3324"/>
                    <a:pt x="805" y="3303"/>
                  </a:cubicBezTo>
                  <a:cubicBezTo>
                    <a:pt x="1652" y="3061"/>
                    <a:pt x="2498" y="2819"/>
                    <a:pt x="3345" y="2637"/>
                  </a:cubicBezTo>
                  <a:cubicBezTo>
                    <a:pt x="4192" y="2577"/>
                    <a:pt x="4979" y="2214"/>
                    <a:pt x="5644" y="1670"/>
                  </a:cubicBezTo>
                  <a:cubicBezTo>
                    <a:pt x="6188" y="1125"/>
                    <a:pt x="5946" y="218"/>
                    <a:pt x="5220" y="36"/>
                  </a:cubicBezTo>
                  <a:cubicBezTo>
                    <a:pt x="5075" y="12"/>
                    <a:pt x="4931" y="1"/>
                    <a:pt x="47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2"/>
            <p:cNvSpPr/>
            <p:nvPr/>
          </p:nvSpPr>
          <p:spPr>
            <a:xfrm>
              <a:off x="5091775" y="2087375"/>
              <a:ext cx="128600" cy="66475"/>
            </a:xfrm>
            <a:custGeom>
              <a:rect b="b" l="l" r="r" t="t"/>
              <a:pathLst>
                <a:path extrusionOk="0" h="2659" w="5144">
                  <a:moveTo>
                    <a:pt x="4090" y="0"/>
                  </a:moveTo>
                  <a:cubicBezTo>
                    <a:pt x="4009" y="0"/>
                    <a:pt x="3923" y="15"/>
                    <a:pt x="3834" y="46"/>
                  </a:cubicBezTo>
                  <a:cubicBezTo>
                    <a:pt x="2685" y="349"/>
                    <a:pt x="1596" y="833"/>
                    <a:pt x="568" y="1438"/>
                  </a:cubicBezTo>
                  <a:cubicBezTo>
                    <a:pt x="0" y="1835"/>
                    <a:pt x="285" y="2658"/>
                    <a:pt x="922" y="2658"/>
                  </a:cubicBezTo>
                  <a:cubicBezTo>
                    <a:pt x="964" y="2658"/>
                    <a:pt x="1007" y="2655"/>
                    <a:pt x="1052" y="2647"/>
                  </a:cubicBezTo>
                  <a:cubicBezTo>
                    <a:pt x="2201" y="2345"/>
                    <a:pt x="3351" y="1922"/>
                    <a:pt x="4439" y="1377"/>
                  </a:cubicBezTo>
                  <a:cubicBezTo>
                    <a:pt x="5143" y="1052"/>
                    <a:pt x="4781" y="0"/>
                    <a:pt x="40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2"/>
            <p:cNvSpPr/>
            <p:nvPr/>
          </p:nvSpPr>
          <p:spPr>
            <a:xfrm>
              <a:off x="5379675" y="2265050"/>
              <a:ext cx="131700" cy="64750"/>
            </a:xfrm>
            <a:custGeom>
              <a:rect b="b" l="l" r="r" t="t"/>
              <a:pathLst>
                <a:path extrusionOk="0" h="2590" w="5268">
                  <a:moveTo>
                    <a:pt x="4162" y="1"/>
                  </a:moveTo>
                  <a:cubicBezTo>
                    <a:pt x="4028" y="1"/>
                    <a:pt x="3889" y="42"/>
                    <a:pt x="3751" y="138"/>
                  </a:cubicBezTo>
                  <a:cubicBezTo>
                    <a:pt x="3267" y="501"/>
                    <a:pt x="2844" y="863"/>
                    <a:pt x="2360" y="1166"/>
                  </a:cubicBezTo>
                  <a:cubicBezTo>
                    <a:pt x="1886" y="1429"/>
                    <a:pt x="1366" y="1601"/>
                    <a:pt x="800" y="1601"/>
                  </a:cubicBezTo>
                  <a:cubicBezTo>
                    <a:pt x="716" y="1601"/>
                    <a:pt x="631" y="1597"/>
                    <a:pt x="545" y="1589"/>
                  </a:cubicBezTo>
                  <a:cubicBezTo>
                    <a:pt x="1" y="1710"/>
                    <a:pt x="1" y="2497"/>
                    <a:pt x="545" y="2557"/>
                  </a:cubicBezTo>
                  <a:cubicBezTo>
                    <a:pt x="796" y="2578"/>
                    <a:pt x="1055" y="2590"/>
                    <a:pt x="1316" y="2590"/>
                  </a:cubicBezTo>
                  <a:cubicBezTo>
                    <a:pt x="2563" y="2590"/>
                    <a:pt x="3868" y="2319"/>
                    <a:pt x="4719" y="1468"/>
                  </a:cubicBezTo>
                  <a:cubicBezTo>
                    <a:pt x="5267" y="920"/>
                    <a:pt x="4788" y="1"/>
                    <a:pt x="41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2"/>
            <p:cNvSpPr/>
            <p:nvPr/>
          </p:nvSpPr>
          <p:spPr>
            <a:xfrm>
              <a:off x="5449250" y="2057475"/>
              <a:ext cx="141275" cy="65850"/>
            </a:xfrm>
            <a:custGeom>
              <a:rect b="b" l="l" r="r" t="t"/>
              <a:pathLst>
                <a:path extrusionOk="0" h="2634" w="5651">
                  <a:moveTo>
                    <a:pt x="4146" y="1"/>
                  </a:moveTo>
                  <a:cubicBezTo>
                    <a:pt x="4059" y="1"/>
                    <a:pt x="3967" y="11"/>
                    <a:pt x="3871" y="33"/>
                  </a:cubicBezTo>
                  <a:cubicBezTo>
                    <a:pt x="3206" y="214"/>
                    <a:pt x="2601" y="396"/>
                    <a:pt x="1996" y="698"/>
                  </a:cubicBezTo>
                  <a:cubicBezTo>
                    <a:pt x="1452" y="1000"/>
                    <a:pt x="968" y="1363"/>
                    <a:pt x="423" y="1726"/>
                  </a:cubicBezTo>
                  <a:cubicBezTo>
                    <a:pt x="0" y="1968"/>
                    <a:pt x="182" y="2573"/>
                    <a:pt x="665" y="2634"/>
                  </a:cubicBezTo>
                  <a:cubicBezTo>
                    <a:pt x="1270" y="2634"/>
                    <a:pt x="1875" y="2634"/>
                    <a:pt x="2541" y="2513"/>
                  </a:cubicBezTo>
                  <a:cubicBezTo>
                    <a:pt x="3146" y="2452"/>
                    <a:pt x="3811" y="2271"/>
                    <a:pt x="4416" y="2029"/>
                  </a:cubicBezTo>
                  <a:cubicBezTo>
                    <a:pt x="5651" y="1692"/>
                    <a:pt x="5271" y="1"/>
                    <a:pt x="4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2"/>
            <p:cNvSpPr/>
            <p:nvPr/>
          </p:nvSpPr>
          <p:spPr>
            <a:xfrm>
              <a:off x="5687275" y="2228575"/>
              <a:ext cx="85650" cy="59100"/>
            </a:xfrm>
            <a:custGeom>
              <a:rect b="b" l="l" r="r" t="t"/>
              <a:pathLst>
                <a:path extrusionOk="0" h="2364" w="3426">
                  <a:moveTo>
                    <a:pt x="2655" y="0"/>
                  </a:moveTo>
                  <a:cubicBezTo>
                    <a:pt x="2611" y="0"/>
                    <a:pt x="2565" y="8"/>
                    <a:pt x="2516" y="24"/>
                  </a:cubicBezTo>
                  <a:cubicBezTo>
                    <a:pt x="1609" y="326"/>
                    <a:pt x="823" y="931"/>
                    <a:pt x="278" y="1657"/>
                  </a:cubicBezTo>
                  <a:cubicBezTo>
                    <a:pt x="0" y="2028"/>
                    <a:pt x="362" y="2364"/>
                    <a:pt x="709" y="2364"/>
                  </a:cubicBezTo>
                  <a:cubicBezTo>
                    <a:pt x="815" y="2364"/>
                    <a:pt x="919" y="2333"/>
                    <a:pt x="1004" y="2262"/>
                  </a:cubicBezTo>
                  <a:cubicBezTo>
                    <a:pt x="1488" y="1839"/>
                    <a:pt x="2032" y="1536"/>
                    <a:pt x="2698" y="1415"/>
                  </a:cubicBezTo>
                  <a:cubicBezTo>
                    <a:pt x="2712" y="1416"/>
                    <a:pt x="2725" y="1417"/>
                    <a:pt x="2738" y="1417"/>
                  </a:cubicBezTo>
                  <a:cubicBezTo>
                    <a:pt x="3425" y="1417"/>
                    <a:pt x="3258" y="0"/>
                    <a:pt x="2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2"/>
            <p:cNvSpPr/>
            <p:nvPr/>
          </p:nvSpPr>
          <p:spPr>
            <a:xfrm>
              <a:off x="5797050" y="1978375"/>
              <a:ext cx="142900" cy="70675"/>
            </a:xfrm>
            <a:custGeom>
              <a:rect b="b" l="l" r="r" t="t"/>
              <a:pathLst>
                <a:path extrusionOk="0" h="2827" w="5716">
                  <a:moveTo>
                    <a:pt x="4335" y="1"/>
                  </a:moveTo>
                  <a:cubicBezTo>
                    <a:pt x="4228" y="1"/>
                    <a:pt x="4113" y="17"/>
                    <a:pt x="3993" y="51"/>
                  </a:cubicBezTo>
                  <a:cubicBezTo>
                    <a:pt x="2723" y="414"/>
                    <a:pt x="1755" y="959"/>
                    <a:pt x="545" y="1382"/>
                  </a:cubicBezTo>
                  <a:cubicBezTo>
                    <a:pt x="1" y="1563"/>
                    <a:pt x="1" y="2350"/>
                    <a:pt x="545" y="2471"/>
                  </a:cubicBezTo>
                  <a:cubicBezTo>
                    <a:pt x="1097" y="2711"/>
                    <a:pt x="1687" y="2827"/>
                    <a:pt x="2277" y="2827"/>
                  </a:cubicBezTo>
                  <a:cubicBezTo>
                    <a:pt x="3175" y="2827"/>
                    <a:pt x="4073" y="2558"/>
                    <a:pt x="4840" y="2047"/>
                  </a:cubicBezTo>
                  <a:cubicBezTo>
                    <a:pt x="5716" y="1445"/>
                    <a:pt x="5353" y="1"/>
                    <a:pt x="4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2"/>
            <p:cNvSpPr/>
            <p:nvPr/>
          </p:nvSpPr>
          <p:spPr>
            <a:xfrm>
              <a:off x="5975225" y="2099100"/>
              <a:ext cx="119750" cy="66150"/>
            </a:xfrm>
            <a:custGeom>
              <a:rect b="b" l="l" r="r" t="t"/>
              <a:pathLst>
                <a:path extrusionOk="0" h="2646" w="4790">
                  <a:moveTo>
                    <a:pt x="2824" y="1"/>
                  </a:moveTo>
                  <a:cubicBezTo>
                    <a:pt x="2401" y="1"/>
                    <a:pt x="1977" y="122"/>
                    <a:pt x="1584" y="364"/>
                  </a:cubicBezTo>
                  <a:cubicBezTo>
                    <a:pt x="1040" y="787"/>
                    <a:pt x="616" y="1332"/>
                    <a:pt x="253" y="1937"/>
                  </a:cubicBezTo>
                  <a:cubicBezTo>
                    <a:pt x="0" y="2291"/>
                    <a:pt x="382" y="2645"/>
                    <a:pt x="726" y="2645"/>
                  </a:cubicBezTo>
                  <a:cubicBezTo>
                    <a:pt x="794" y="2645"/>
                    <a:pt x="859" y="2632"/>
                    <a:pt x="919" y="2602"/>
                  </a:cubicBezTo>
                  <a:cubicBezTo>
                    <a:pt x="1167" y="2531"/>
                    <a:pt x="1435" y="2502"/>
                    <a:pt x="1713" y="2502"/>
                  </a:cubicBezTo>
                  <a:cubicBezTo>
                    <a:pt x="1909" y="2502"/>
                    <a:pt x="2109" y="2516"/>
                    <a:pt x="2310" y="2541"/>
                  </a:cubicBezTo>
                  <a:cubicBezTo>
                    <a:pt x="2794" y="2541"/>
                    <a:pt x="3338" y="2481"/>
                    <a:pt x="3822" y="2299"/>
                  </a:cubicBezTo>
                  <a:cubicBezTo>
                    <a:pt x="4669" y="1997"/>
                    <a:pt x="4790" y="848"/>
                    <a:pt x="4064" y="364"/>
                  </a:cubicBezTo>
                  <a:cubicBezTo>
                    <a:pt x="3671" y="122"/>
                    <a:pt x="3247" y="1"/>
                    <a:pt x="28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2"/>
            <p:cNvSpPr/>
            <p:nvPr/>
          </p:nvSpPr>
          <p:spPr>
            <a:xfrm>
              <a:off x="6170575" y="1901400"/>
              <a:ext cx="96350" cy="57100"/>
            </a:xfrm>
            <a:custGeom>
              <a:rect b="b" l="l" r="r" t="t"/>
              <a:pathLst>
                <a:path extrusionOk="0" h="2284" w="3854">
                  <a:moveTo>
                    <a:pt x="2421" y="0"/>
                  </a:moveTo>
                  <a:cubicBezTo>
                    <a:pt x="2304" y="0"/>
                    <a:pt x="2181" y="33"/>
                    <a:pt x="2057" y="106"/>
                  </a:cubicBezTo>
                  <a:cubicBezTo>
                    <a:pt x="1452" y="529"/>
                    <a:pt x="847" y="953"/>
                    <a:pt x="242" y="1437"/>
                  </a:cubicBezTo>
                  <a:cubicBezTo>
                    <a:pt x="0" y="1739"/>
                    <a:pt x="182" y="2223"/>
                    <a:pt x="545" y="2283"/>
                  </a:cubicBezTo>
                  <a:cubicBezTo>
                    <a:pt x="1331" y="2223"/>
                    <a:pt x="2117" y="2102"/>
                    <a:pt x="2843" y="1981"/>
                  </a:cubicBezTo>
                  <a:cubicBezTo>
                    <a:pt x="3854" y="1715"/>
                    <a:pt x="3275" y="0"/>
                    <a:pt x="24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7" name="Google Shape;2397;p72"/>
          <p:cNvGrpSpPr/>
          <p:nvPr/>
        </p:nvGrpSpPr>
        <p:grpSpPr>
          <a:xfrm rot="-471949">
            <a:off x="2649205" y="1688911"/>
            <a:ext cx="1017140" cy="856843"/>
            <a:chOff x="3251495" y="1484080"/>
            <a:chExt cx="1382316" cy="1164469"/>
          </a:xfrm>
        </p:grpSpPr>
        <p:sp>
          <p:nvSpPr>
            <p:cNvPr id="2398" name="Google Shape;2398;p72"/>
            <p:cNvSpPr/>
            <p:nvPr/>
          </p:nvSpPr>
          <p:spPr>
            <a:xfrm>
              <a:off x="3251495" y="1484080"/>
              <a:ext cx="1382316" cy="1164241"/>
            </a:xfrm>
            <a:custGeom>
              <a:rect b="b" l="l" r="r" t="t"/>
              <a:pathLst>
                <a:path extrusionOk="0" h="76557" w="90897">
                  <a:moveTo>
                    <a:pt x="89146" y="0"/>
                  </a:moveTo>
                  <a:cubicBezTo>
                    <a:pt x="85805" y="0"/>
                    <a:pt x="78028" y="446"/>
                    <a:pt x="68883" y="3976"/>
                  </a:cubicBezTo>
                  <a:lnTo>
                    <a:pt x="67461" y="8583"/>
                  </a:lnTo>
                  <a:lnTo>
                    <a:pt x="67234" y="4658"/>
                  </a:lnTo>
                  <a:lnTo>
                    <a:pt x="67120" y="4658"/>
                  </a:lnTo>
                  <a:cubicBezTo>
                    <a:pt x="63195" y="6365"/>
                    <a:pt x="57223" y="9721"/>
                    <a:pt x="50454" y="14215"/>
                  </a:cubicBezTo>
                  <a:lnTo>
                    <a:pt x="50169" y="18537"/>
                  </a:lnTo>
                  <a:lnTo>
                    <a:pt x="48747" y="15352"/>
                  </a:lnTo>
                  <a:cubicBezTo>
                    <a:pt x="46472" y="16888"/>
                    <a:pt x="44140" y="18537"/>
                    <a:pt x="41751" y="20301"/>
                  </a:cubicBezTo>
                  <a:lnTo>
                    <a:pt x="41637" y="25648"/>
                  </a:lnTo>
                  <a:lnTo>
                    <a:pt x="39931" y="21723"/>
                  </a:lnTo>
                  <a:cubicBezTo>
                    <a:pt x="37201" y="23771"/>
                    <a:pt x="34470" y="25932"/>
                    <a:pt x="31797" y="28150"/>
                  </a:cubicBezTo>
                  <a:lnTo>
                    <a:pt x="37485" y="32189"/>
                  </a:lnTo>
                  <a:lnTo>
                    <a:pt x="27758" y="31677"/>
                  </a:lnTo>
                  <a:cubicBezTo>
                    <a:pt x="24857" y="34294"/>
                    <a:pt x="22070" y="36967"/>
                    <a:pt x="19397" y="39754"/>
                  </a:cubicBezTo>
                  <a:lnTo>
                    <a:pt x="24857" y="49140"/>
                  </a:lnTo>
                  <a:lnTo>
                    <a:pt x="16837" y="42484"/>
                  </a:lnTo>
                  <a:cubicBezTo>
                    <a:pt x="14562" y="44987"/>
                    <a:pt x="12457" y="47661"/>
                    <a:pt x="10467" y="50391"/>
                  </a:cubicBezTo>
                  <a:lnTo>
                    <a:pt x="16837" y="55851"/>
                  </a:lnTo>
                  <a:lnTo>
                    <a:pt x="8817" y="52894"/>
                  </a:lnTo>
                  <a:cubicBezTo>
                    <a:pt x="7452" y="55055"/>
                    <a:pt x="6201" y="57274"/>
                    <a:pt x="5177" y="59663"/>
                  </a:cubicBezTo>
                  <a:cubicBezTo>
                    <a:pt x="797" y="69958"/>
                    <a:pt x="1" y="76556"/>
                    <a:pt x="1" y="76556"/>
                  </a:cubicBezTo>
                  <a:lnTo>
                    <a:pt x="90896" y="51"/>
                  </a:lnTo>
                  <a:cubicBezTo>
                    <a:pt x="90896" y="51"/>
                    <a:pt x="90274" y="0"/>
                    <a:pt x="89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2"/>
            <p:cNvSpPr/>
            <p:nvPr/>
          </p:nvSpPr>
          <p:spPr>
            <a:xfrm>
              <a:off x="3251495" y="1484855"/>
              <a:ext cx="1381449" cy="1163693"/>
            </a:xfrm>
            <a:custGeom>
              <a:rect b="b" l="l" r="r" t="t"/>
              <a:pathLst>
                <a:path extrusionOk="0" h="76521" w="90840">
                  <a:moveTo>
                    <a:pt x="90839" y="0"/>
                  </a:moveTo>
                  <a:lnTo>
                    <a:pt x="1" y="76505"/>
                  </a:lnTo>
                  <a:cubicBezTo>
                    <a:pt x="1" y="76505"/>
                    <a:pt x="295" y="76520"/>
                    <a:pt x="863" y="76520"/>
                  </a:cubicBezTo>
                  <a:cubicBezTo>
                    <a:pt x="2989" y="76520"/>
                    <a:pt x="8943" y="76308"/>
                    <a:pt x="17520" y="74287"/>
                  </a:cubicBezTo>
                  <a:cubicBezTo>
                    <a:pt x="19397" y="73832"/>
                    <a:pt x="21217" y="73263"/>
                    <a:pt x="22980" y="72580"/>
                  </a:cubicBezTo>
                  <a:lnTo>
                    <a:pt x="21843" y="66722"/>
                  </a:lnTo>
                  <a:lnTo>
                    <a:pt x="21843" y="66722"/>
                  </a:lnTo>
                  <a:lnTo>
                    <a:pt x="24914" y="71784"/>
                  </a:lnTo>
                  <a:cubicBezTo>
                    <a:pt x="29237" y="69907"/>
                    <a:pt x="33390" y="67689"/>
                    <a:pt x="37314" y="65129"/>
                  </a:cubicBezTo>
                  <a:lnTo>
                    <a:pt x="35437" y="55232"/>
                  </a:lnTo>
                  <a:lnTo>
                    <a:pt x="40215" y="63195"/>
                  </a:lnTo>
                  <a:cubicBezTo>
                    <a:pt x="43514" y="60977"/>
                    <a:pt x="46700" y="58588"/>
                    <a:pt x="49885" y="56085"/>
                  </a:cubicBezTo>
                  <a:lnTo>
                    <a:pt x="50852" y="48008"/>
                  </a:lnTo>
                  <a:lnTo>
                    <a:pt x="53355" y="53184"/>
                  </a:lnTo>
                  <a:cubicBezTo>
                    <a:pt x="56654" y="50340"/>
                    <a:pt x="59896" y="47496"/>
                    <a:pt x="62911" y="44595"/>
                  </a:cubicBezTo>
                  <a:lnTo>
                    <a:pt x="58247" y="38622"/>
                  </a:lnTo>
                  <a:lnTo>
                    <a:pt x="65300" y="42263"/>
                  </a:lnTo>
                  <a:cubicBezTo>
                    <a:pt x="68713" y="38907"/>
                    <a:pt x="71784" y="35608"/>
                    <a:pt x="74458" y="32593"/>
                  </a:cubicBezTo>
                  <a:lnTo>
                    <a:pt x="70590" y="30033"/>
                  </a:lnTo>
                  <a:lnTo>
                    <a:pt x="70590" y="30033"/>
                  </a:lnTo>
                  <a:lnTo>
                    <a:pt x="76221" y="30545"/>
                  </a:lnTo>
                  <a:cubicBezTo>
                    <a:pt x="78382" y="28042"/>
                    <a:pt x="80373" y="25369"/>
                    <a:pt x="82250" y="22639"/>
                  </a:cubicBezTo>
                  <a:cubicBezTo>
                    <a:pt x="83160" y="21217"/>
                    <a:pt x="83957" y="19852"/>
                    <a:pt x="84639" y="18543"/>
                  </a:cubicBezTo>
                  <a:lnTo>
                    <a:pt x="76392" y="16609"/>
                  </a:lnTo>
                  <a:lnTo>
                    <a:pt x="86289" y="15358"/>
                  </a:lnTo>
                  <a:cubicBezTo>
                    <a:pt x="90270" y="6655"/>
                    <a:pt x="90839" y="1"/>
                    <a:pt x="908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 name="Google Shape;2400;p72"/>
          <p:cNvGrpSpPr/>
          <p:nvPr/>
        </p:nvGrpSpPr>
        <p:grpSpPr>
          <a:xfrm rot="3433614">
            <a:off x="-286278" y="2267431"/>
            <a:ext cx="3851842" cy="1933053"/>
            <a:chOff x="-435099" y="2372725"/>
            <a:chExt cx="3851938" cy="1933101"/>
          </a:xfrm>
        </p:grpSpPr>
        <p:sp>
          <p:nvSpPr>
            <p:cNvPr id="2401" name="Google Shape;2401;p72"/>
            <p:cNvSpPr/>
            <p:nvPr/>
          </p:nvSpPr>
          <p:spPr>
            <a:xfrm>
              <a:off x="2903860" y="3114912"/>
              <a:ext cx="356403" cy="461928"/>
            </a:xfrm>
            <a:custGeom>
              <a:rect b="b" l="l" r="r" t="t"/>
              <a:pathLst>
                <a:path extrusionOk="0" h="30375" w="23436">
                  <a:moveTo>
                    <a:pt x="22981" y="0"/>
                  </a:moveTo>
                  <a:lnTo>
                    <a:pt x="22583" y="1764"/>
                  </a:lnTo>
                  <a:cubicBezTo>
                    <a:pt x="22469" y="2275"/>
                    <a:pt x="22298" y="2958"/>
                    <a:pt x="22128" y="3641"/>
                  </a:cubicBezTo>
                  <a:lnTo>
                    <a:pt x="21729" y="4778"/>
                  </a:lnTo>
                  <a:cubicBezTo>
                    <a:pt x="21616" y="5176"/>
                    <a:pt x="21502" y="5631"/>
                    <a:pt x="21331" y="6030"/>
                  </a:cubicBezTo>
                  <a:cubicBezTo>
                    <a:pt x="20649" y="8020"/>
                    <a:pt x="19796" y="9898"/>
                    <a:pt x="18772" y="11661"/>
                  </a:cubicBezTo>
                  <a:cubicBezTo>
                    <a:pt x="17577" y="13709"/>
                    <a:pt x="16269" y="15586"/>
                    <a:pt x="14733" y="17406"/>
                  </a:cubicBezTo>
                  <a:cubicBezTo>
                    <a:pt x="13254" y="19226"/>
                    <a:pt x="11605" y="20932"/>
                    <a:pt x="9841" y="22525"/>
                  </a:cubicBezTo>
                  <a:cubicBezTo>
                    <a:pt x="8306" y="23947"/>
                    <a:pt x="6713" y="25312"/>
                    <a:pt x="5063" y="26621"/>
                  </a:cubicBezTo>
                  <a:cubicBezTo>
                    <a:pt x="3528" y="27701"/>
                    <a:pt x="2276" y="28668"/>
                    <a:pt x="1423" y="29351"/>
                  </a:cubicBezTo>
                  <a:cubicBezTo>
                    <a:pt x="513" y="30033"/>
                    <a:pt x="1" y="30375"/>
                    <a:pt x="1" y="30375"/>
                  </a:cubicBezTo>
                  <a:cubicBezTo>
                    <a:pt x="1" y="30375"/>
                    <a:pt x="627" y="30261"/>
                    <a:pt x="1707" y="29977"/>
                  </a:cubicBezTo>
                  <a:cubicBezTo>
                    <a:pt x="3243" y="29521"/>
                    <a:pt x="4665" y="28953"/>
                    <a:pt x="6087" y="28327"/>
                  </a:cubicBezTo>
                  <a:cubicBezTo>
                    <a:pt x="8135" y="27360"/>
                    <a:pt x="10012" y="26222"/>
                    <a:pt x="11832" y="24914"/>
                  </a:cubicBezTo>
                  <a:cubicBezTo>
                    <a:pt x="13937" y="23378"/>
                    <a:pt x="15814" y="21615"/>
                    <a:pt x="17463" y="19681"/>
                  </a:cubicBezTo>
                  <a:cubicBezTo>
                    <a:pt x="19170" y="17690"/>
                    <a:pt x="20535" y="15415"/>
                    <a:pt x="21559" y="13083"/>
                  </a:cubicBezTo>
                  <a:cubicBezTo>
                    <a:pt x="22469" y="10978"/>
                    <a:pt x="23038" y="8760"/>
                    <a:pt x="23322" y="6485"/>
                  </a:cubicBezTo>
                  <a:cubicBezTo>
                    <a:pt x="23379" y="6030"/>
                    <a:pt x="23436" y="5575"/>
                    <a:pt x="23436" y="5063"/>
                  </a:cubicBezTo>
                  <a:lnTo>
                    <a:pt x="23436" y="3811"/>
                  </a:lnTo>
                  <a:cubicBezTo>
                    <a:pt x="23379" y="3015"/>
                    <a:pt x="23322" y="2332"/>
                    <a:pt x="23265" y="1764"/>
                  </a:cubicBezTo>
                  <a:cubicBezTo>
                    <a:pt x="23095" y="683"/>
                    <a:pt x="22981" y="0"/>
                    <a:pt x="2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2" name="Google Shape;2402;p72"/>
            <p:cNvGrpSpPr/>
            <p:nvPr/>
          </p:nvGrpSpPr>
          <p:grpSpPr>
            <a:xfrm>
              <a:off x="-435099" y="2372725"/>
              <a:ext cx="3851938" cy="1933101"/>
              <a:chOff x="-435099" y="2372725"/>
              <a:chExt cx="3851938" cy="1933101"/>
            </a:xfrm>
          </p:grpSpPr>
          <p:sp>
            <p:nvSpPr>
              <p:cNvPr id="2403" name="Google Shape;2403;p72"/>
              <p:cNvSpPr/>
              <p:nvPr/>
            </p:nvSpPr>
            <p:spPr>
              <a:xfrm>
                <a:off x="1490429" y="2569951"/>
                <a:ext cx="1926410" cy="1735875"/>
              </a:xfrm>
              <a:custGeom>
                <a:rect b="b" l="l" r="r" t="t"/>
                <a:pathLst>
                  <a:path extrusionOk="0" h="114146" w="126675">
                    <a:moveTo>
                      <a:pt x="51997" y="59985"/>
                    </a:moveTo>
                    <a:cubicBezTo>
                      <a:pt x="59650" y="59985"/>
                      <a:pt x="68904" y="61253"/>
                      <a:pt x="80260" y="64333"/>
                    </a:cubicBezTo>
                    <a:cubicBezTo>
                      <a:pt x="80260" y="64333"/>
                      <a:pt x="74003" y="80771"/>
                      <a:pt x="50966" y="82933"/>
                    </a:cubicBezTo>
                    <a:cubicBezTo>
                      <a:pt x="48406" y="83167"/>
                      <a:pt x="45978" y="83271"/>
                      <a:pt x="43683" y="83271"/>
                    </a:cubicBezTo>
                    <a:cubicBezTo>
                      <a:pt x="25327" y="83271"/>
                      <a:pt x="15529" y="76619"/>
                      <a:pt x="15529" y="76619"/>
                    </a:cubicBezTo>
                    <a:cubicBezTo>
                      <a:pt x="22637" y="68932"/>
                      <a:pt x="31667" y="59985"/>
                      <a:pt x="51997" y="59985"/>
                    </a:cubicBezTo>
                    <a:close/>
                    <a:moveTo>
                      <a:pt x="96641" y="0"/>
                    </a:moveTo>
                    <a:lnTo>
                      <a:pt x="96641" y="0"/>
                    </a:lnTo>
                    <a:cubicBezTo>
                      <a:pt x="111658" y="16609"/>
                      <a:pt x="115014" y="43628"/>
                      <a:pt x="96641" y="51705"/>
                    </a:cubicBezTo>
                    <a:cubicBezTo>
                      <a:pt x="93973" y="52860"/>
                      <a:pt x="91360" y="53325"/>
                      <a:pt x="88708" y="53325"/>
                    </a:cubicBezTo>
                    <a:cubicBezTo>
                      <a:pt x="77748" y="53325"/>
                      <a:pt x="66134" y="45387"/>
                      <a:pt x="47346" y="45387"/>
                    </a:cubicBezTo>
                    <a:cubicBezTo>
                      <a:pt x="44700" y="45387"/>
                      <a:pt x="41912" y="45544"/>
                      <a:pt x="38964" y="45903"/>
                    </a:cubicBezTo>
                    <a:cubicBezTo>
                      <a:pt x="12401" y="49145"/>
                      <a:pt x="1" y="75083"/>
                      <a:pt x="1" y="75083"/>
                    </a:cubicBezTo>
                    <a:lnTo>
                      <a:pt x="1" y="94764"/>
                    </a:lnTo>
                    <a:cubicBezTo>
                      <a:pt x="1" y="94764"/>
                      <a:pt x="17071" y="114145"/>
                      <a:pt x="50858" y="114145"/>
                    </a:cubicBezTo>
                    <a:cubicBezTo>
                      <a:pt x="52232" y="114145"/>
                      <a:pt x="53633" y="114113"/>
                      <a:pt x="55061" y="114047"/>
                    </a:cubicBezTo>
                    <a:cubicBezTo>
                      <a:pt x="53127" y="111658"/>
                      <a:pt x="52047" y="108643"/>
                      <a:pt x="52103" y="105571"/>
                    </a:cubicBezTo>
                    <a:lnTo>
                      <a:pt x="52103" y="105571"/>
                    </a:lnTo>
                    <a:cubicBezTo>
                      <a:pt x="52104" y="105571"/>
                      <a:pt x="55034" y="105957"/>
                      <a:pt x="59711" y="105957"/>
                    </a:cubicBezTo>
                    <a:cubicBezTo>
                      <a:pt x="68949" y="105957"/>
                      <a:pt x="85001" y="104453"/>
                      <a:pt x="98746" y="95503"/>
                    </a:cubicBezTo>
                    <a:cubicBezTo>
                      <a:pt x="94650" y="95503"/>
                      <a:pt x="90782" y="93683"/>
                      <a:pt x="88223" y="90441"/>
                    </a:cubicBezTo>
                    <a:cubicBezTo>
                      <a:pt x="88223" y="90441"/>
                      <a:pt x="115924" y="84013"/>
                      <a:pt x="121384" y="51876"/>
                    </a:cubicBezTo>
                    <a:cubicBezTo>
                      <a:pt x="126674" y="20763"/>
                      <a:pt x="96643" y="1"/>
                      <a:pt x="96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2"/>
              <p:cNvSpPr/>
              <p:nvPr/>
            </p:nvSpPr>
            <p:spPr>
              <a:xfrm>
                <a:off x="1490429" y="2569951"/>
                <a:ext cx="1749075" cy="1141840"/>
              </a:xfrm>
              <a:custGeom>
                <a:rect b="b" l="l" r="r" t="t"/>
                <a:pathLst>
                  <a:path extrusionOk="0" h="75084" w="115014">
                    <a:moveTo>
                      <a:pt x="96641" y="0"/>
                    </a:moveTo>
                    <a:cubicBezTo>
                      <a:pt x="105003" y="12230"/>
                      <a:pt x="103126" y="37485"/>
                      <a:pt x="90498" y="40158"/>
                    </a:cubicBezTo>
                    <a:cubicBezTo>
                      <a:pt x="89600" y="40308"/>
                      <a:pt x="88690" y="40384"/>
                      <a:pt x="87778" y="40384"/>
                    </a:cubicBezTo>
                    <a:cubicBezTo>
                      <a:pt x="85916" y="40384"/>
                      <a:pt x="84045" y="40068"/>
                      <a:pt x="82250" y="39419"/>
                    </a:cubicBezTo>
                    <a:cubicBezTo>
                      <a:pt x="80885" y="38964"/>
                      <a:pt x="79520" y="38452"/>
                      <a:pt x="78212" y="37826"/>
                    </a:cubicBezTo>
                    <a:cubicBezTo>
                      <a:pt x="71898" y="35039"/>
                      <a:pt x="64731" y="30602"/>
                      <a:pt x="55459" y="28042"/>
                    </a:cubicBezTo>
                    <a:lnTo>
                      <a:pt x="55459" y="28042"/>
                    </a:lnTo>
                    <a:cubicBezTo>
                      <a:pt x="60067" y="32309"/>
                      <a:pt x="58076" y="39419"/>
                      <a:pt x="58076" y="39419"/>
                    </a:cubicBezTo>
                    <a:cubicBezTo>
                      <a:pt x="58076" y="39419"/>
                      <a:pt x="51881" y="35836"/>
                      <a:pt x="42155" y="35836"/>
                    </a:cubicBezTo>
                    <a:cubicBezTo>
                      <a:pt x="38569" y="35836"/>
                      <a:pt x="34503" y="36322"/>
                      <a:pt x="30091" y="37655"/>
                    </a:cubicBezTo>
                    <a:cubicBezTo>
                      <a:pt x="7623" y="44538"/>
                      <a:pt x="1" y="61147"/>
                      <a:pt x="1" y="61147"/>
                    </a:cubicBezTo>
                    <a:lnTo>
                      <a:pt x="1" y="75083"/>
                    </a:lnTo>
                    <a:cubicBezTo>
                      <a:pt x="1" y="75083"/>
                      <a:pt x="12401" y="49145"/>
                      <a:pt x="38964" y="45903"/>
                    </a:cubicBezTo>
                    <a:cubicBezTo>
                      <a:pt x="41913" y="45544"/>
                      <a:pt x="44701" y="45387"/>
                      <a:pt x="47347" y="45387"/>
                    </a:cubicBezTo>
                    <a:cubicBezTo>
                      <a:pt x="66101" y="45387"/>
                      <a:pt x="77708" y="53293"/>
                      <a:pt x="88650" y="53293"/>
                    </a:cubicBezTo>
                    <a:cubicBezTo>
                      <a:pt x="91322" y="53293"/>
                      <a:pt x="93954" y="52821"/>
                      <a:pt x="96641" y="51648"/>
                    </a:cubicBezTo>
                    <a:cubicBezTo>
                      <a:pt x="115014" y="43628"/>
                      <a:pt x="111658" y="16609"/>
                      <a:pt x="966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2"/>
              <p:cNvSpPr/>
              <p:nvPr/>
            </p:nvSpPr>
            <p:spPr>
              <a:xfrm>
                <a:off x="2332955" y="2697101"/>
                <a:ext cx="761227" cy="555347"/>
              </a:xfrm>
              <a:custGeom>
                <a:rect b="b" l="l" r="r" t="t"/>
                <a:pathLst>
                  <a:path extrusionOk="0" h="36518" w="50056">
                    <a:moveTo>
                      <a:pt x="44993" y="1"/>
                    </a:moveTo>
                    <a:cubicBezTo>
                      <a:pt x="48463" y="12856"/>
                      <a:pt x="45278" y="29636"/>
                      <a:pt x="35096" y="31797"/>
                    </a:cubicBezTo>
                    <a:cubicBezTo>
                      <a:pt x="34180" y="31947"/>
                      <a:pt x="33257" y="32023"/>
                      <a:pt x="32338" y="32023"/>
                    </a:cubicBezTo>
                    <a:cubicBezTo>
                      <a:pt x="30463" y="32023"/>
                      <a:pt x="28604" y="31707"/>
                      <a:pt x="26848" y="31058"/>
                    </a:cubicBezTo>
                    <a:cubicBezTo>
                      <a:pt x="25483" y="30603"/>
                      <a:pt x="24118" y="30091"/>
                      <a:pt x="22753" y="29465"/>
                    </a:cubicBezTo>
                    <a:cubicBezTo>
                      <a:pt x="16496" y="26621"/>
                      <a:pt x="9386" y="22184"/>
                      <a:pt x="1" y="19681"/>
                    </a:cubicBezTo>
                    <a:lnTo>
                      <a:pt x="1" y="19681"/>
                    </a:lnTo>
                    <a:cubicBezTo>
                      <a:pt x="4096" y="23436"/>
                      <a:pt x="3015" y="29465"/>
                      <a:pt x="2731" y="30773"/>
                    </a:cubicBezTo>
                    <a:cubicBezTo>
                      <a:pt x="12295" y="33133"/>
                      <a:pt x="19750" y="36518"/>
                      <a:pt x="26915" y="36518"/>
                    </a:cubicBezTo>
                    <a:cubicBezTo>
                      <a:pt x="29594" y="36518"/>
                      <a:pt x="32232" y="36045"/>
                      <a:pt x="34925" y="34869"/>
                    </a:cubicBezTo>
                    <a:cubicBezTo>
                      <a:pt x="47894" y="29294"/>
                      <a:pt x="50056" y="14221"/>
                      <a:pt x="449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2"/>
              <p:cNvSpPr/>
              <p:nvPr/>
            </p:nvSpPr>
            <p:spPr>
              <a:xfrm>
                <a:off x="2679823" y="2686730"/>
                <a:ext cx="291528" cy="483553"/>
              </a:xfrm>
              <a:custGeom>
                <a:rect b="b" l="l" r="r" t="t"/>
                <a:pathLst>
                  <a:path extrusionOk="0" h="31797" w="19170">
                    <a:moveTo>
                      <a:pt x="7452" y="0"/>
                    </a:moveTo>
                    <a:cubicBezTo>
                      <a:pt x="7737" y="683"/>
                      <a:pt x="15757" y="19226"/>
                      <a:pt x="1" y="30204"/>
                    </a:cubicBezTo>
                    <a:cubicBezTo>
                      <a:pt x="1309" y="30773"/>
                      <a:pt x="2674" y="31342"/>
                      <a:pt x="4039" y="31797"/>
                    </a:cubicBezTo>
                    <a:cubicBezTo>
                      <a:pt x="19170" y="19453"/>
                      <a:pt x="7907" y="740"/>
                      <a:pt x="7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2"/>
              <p:cNvSpPr/>
              <p:nvPr/>
            </p:nvSpPr>
            <p:spPr>
              <a:xfrm>
                <a:off x="1490429" y="2686730"/>
                <a:ext cx="1429018" cy="672126"/>
              </a:xfrm>
              <a:custGeom>
                <a:rect b="b" l="l" r="r" t="t"/>
                <a:pathLst>
                  <a:path extrusionOk="0" h="44197" w="93968">
                    <a:moveTo>
                      <a:pt x="85663" y="0"/>
                    </a:moveTo>
                    <a:cubicBezTo>
                      <a:pt x="82150" y="8817"/>
                      <a:pt x="76750" y="11256"/>
                      <a:pt x="70079" y="11256"/>
                    </a:cubicBezTo>
                    <a:cubicBezTo>
                      <a:pt x="65948" y="11256"/>
                      <a:pt x="61329" y="10321"/>
                      <a:pt x="56370" y="9385"/>
                    </a:cubicBezTo>
                    <a:cubicBezTo>
                      <a:pt x="53639" y="8873"/>
                      <a:pt x="50795" y="8305"/>
                      <a:pt x="47894" y="7963"/>
                    </a:cubicBezTo>
                    <a:cubicBezTo>
                      <a:pt x="45616" y="7624"/>
                      <a:pt x="43317" y="7450"/>
                      <a:pt x="41014" y="7450"/>
                    </a:cubicBezTo>
                    <a:cubicBezTo>
                      <a:pt x="37914" y="7450"/>
                      <a:pt x="34808" y="7766"/>
                      <a:pt x="31740" y="8418"/>
                    </a:cubicBezTo>
                    <a:cubicBezTo>
                      <a:pt x="9557" y="13367"/>
                      <a:pt x="1" y="30375"/>
                      <a:pt x="1" y="30375"/>
                    </a:cubicBezTo>
                    <a:lnTo>
                      <a:pt x="1" y="44197"/>
                    </a:lnTo>
                    <a:cubicBezTo>
                      <a:pt x="1" y="44197"/>
                      <a:pt x="11604" y="19738"/>
                      <a:pt x="38395" y="18486"/>
                    </a:cubicBezTo>
                    <a:cubicBezTo>
                      <a:pt x="39381" y="18486"/>
                      <a:pt x="40317" y="18461"/>
                      <a:pt x="41252" y="18461"/>
                    </a:cubicBezTo>
                    <a:cubicBezTo>
                      <a:pt x="41720" y="18461"/>
                      <a:pt x="42187" y="18467"/>
                      <a:pt x="42661" y="18486"/>
                    </a:cubicBezTo>
                    <a:cubicBezTo>
                      <a:pt x="46984" y="18600"/>
                      <a:pt x="51250" y="19226"/>
                      <a:pt x="55459" y="20363"/>
                    </a:cubicBezTo>
                    <a:cubicBezTo>
                      <a:pt x="64788" y="22923"/>
                      <a:pt x="71898" y="27303"/>
                      <a:pt x="78212" y="30147"/>
                    </a:cubicBezTo>
                    <a:cubicBezTo>
                      <a:pt x="93968" y="19226"/>
                      <a:pt x="85948" y="683"/>
                      <a:pt x="856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2"/>
              <p:cNvSpPr/>
              <p:nvPr/>
            </p:nvSpPr>
            <p:spPr>
              <a:xfrm>
                <a:off x="2218777" y="2372725"/>
                <a:ext cx="314020" cy="456742"/>
              </a:xfrm>
              <a:custGeom>
                <a:rect b="b" l="l" r="r" t="t"/>
                <a:pathLst>
                  <a:path extrusionOk="0" h="30034" w="20649">
                    <a:moveTo>
                      <a:pt x="10921" y="0"/>
                    </a:moveTo>
                    <a:cubicBezTo>
                      <a:pt x="11092" y="626"/>
                      <a:pt x="17463" y="23549"/>
                      <a:pt x="0" y="28611"/>
                    </a:cubicBezTo>
                    <a:cubicBezTo>
                      <a:pt x="2901" y="28953"/>
                      <a:pt x="5745" y="29521"/>
                      <a:pt x="8476" y="30033"/>
                    </a:cubicBezTo>
                    <a:cubicBezTo>
                      <a:pt x="20648" y="17178"/>
                      <a:pt x="11263" y="512"/>
                      <a:pt x="10921" y="0"/>
                    </a:cubicBezTo>
                    <a:close/>
                  </a:path>
                </a:pathLst>
              </a:custGeom>
              <a:solidFill>
                <a:srgbClr val="A01C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2"/>
              <p:cNvSpPr/>
              <p:nvPr/>
            </p:nvSpPr>
            <p:spPr>
              <a:xfrm>
                <a:off x="1491296" y="2372725"/>
                <a:ext cx="993050" cy="775932"/>
              </a:xfrm>
              <a:custGeom>
                <a:rect b="b" l="l" r="r" t="t"/>
                <a:pathLst>
                  <a:path extrusionOk="0" h="51023" w="65300">
                    <a:moveTo>
                      <a:pt x="58758" y="0"/>
                    </a:moveTo>
                    <a:lnTo>
                      <a:pt x="58758" y="0"/>
                    </a:lnTo>
                    <a:cubicBezTo>
                      <a:pt x="58758" y="1"/>
                      <a:pt x="55743" y="9272"/>
                      <a:pt x="32195" y="15472"/>
                    </a:cubicBezTo>
                    <a:cubicBezTo>
                      <a:pt x="8191" y="21729"/>
                      <a:pt x="0" y="45334"/>
                      <a:pt x="0" y="45334"/>
                    </a:cubicBezTo>
                    <a:lnTo>
                      <a:pt x="0" y="51023"/>
                    </a:lnTo>
                    <a:cubicBezTo>
                      <a:pt x="0" y="51023"/>
                      <a:pt x="9500" y="34015"/>
                      <a:pt x="31683" y="29066"/>
                    </a:cubicBezTo>
                    <a:cubicBezTo>
                      <a:pt x="34801" y="28436"/>
                      <a:pt x="37958" y="28116"/>
                      <a:pt x="41108" y="28116"/>
                    </a:cubicBezTo>
                    <a:cubicBezTo>
                      <a:pt x="43360" y="28116"/>
                      <a:pt x="45608" y="28279"/>
                      <a:pt x="47837" y="28611"/>
                    </a:cubicBezTo>
                    <a:cubicBezTo>
                      <a:pt x="65300" y="23549"/>
                      <a:pt x="58929" y="626"/>
                      <a:pt x="58758" y="0"/>
                    </a:cubicBezTo>
                    <a:close/>
                  </a:path>
                </a:pathLst>
              </a:custGeom>
              <a:solidFill>
                <a:srgbClr val="FA67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2"/>
              <p:cNvSpPr/>
              <p:nvPr/>
            </p:nvSpPr>
            <p:spPr>
              <a:xfrm>
                <a:off x="2139197" y="2967855"/>
                <a:ext cx="265569" cy="202427"/>
              </a:xfrm>
              <a:custGeom>
                <a:rect b="b" l="l" r="r" t="t"/>
                <a:pathLst>
                  <a:path extrusionOk="0" h="13311" w="17463">
                    <a:moveTo>
                      <a:pt x="0" y="0"/>
                    </a:moveTo>
                    <a:lnTo>
                      <a:pt x="0" y="0"/>
                    </a:lnTo>
                    <a:cubicBezTo>
                      <a:pt x="15358" y="1536"/>
                      <a:pt x="15415" y="13311"/>
                      <a:pt x="15415" y="13311"/>
                    </a:cubicBezTo>
                    <a:cubicBezTo>
                      <a:pt x="15415" y="13311"/>
                      <a:pt x="17463" y="6200"/>
                      <a:pt x="12798" y="1934"/>
                    </a:cubicBezTo>
                    <a:cubicBezTo>
                      <a:pt x="8589" y="740"/>
                      <a:pt x="4323" y="11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2"/>
              <p:cNvSpPr/>
              <p:nvPr/>
            </p:nvSpPr>
            <p:spPr>
              <a:xfrm>
                <a:off x="1491296" y="2967293"/>
                <a:ext cx="882324" cy="532567"/>
              </a:xfrm>
              <a:custGeom>
                <a:rect b="b" l="l" r="r" t="t"/>
                <a:pathLst>
                  <a:path extrusionOk="0" h="35020" w="58019">
                    <a:moveTo>
                      <a:pt x="40854" y="0"/>
                    </a:moveTo>
                    <a:cubicBezTo>
                      <a:pt x="40032" y="0"/>
                      <a:pt x="39205" y="28"/>
                      <a:pt x="38338" y="94"/>
                    </a:cubicBezTo>
                    <a:cubicBezTo>
                      <a:pt x="11547" y="1289"/>
                      <a:pt x="0" y="25805"/>
                      <a:pt x="0" y="25805"/>
                    </a:cubicBezTo>
                    <a:lnTo>
                      <a:pt x="0" y="35019"/>
                    </a:lnTo>
                    <a:cubicBezTo>
                      <a:pt x="0" y="35019"/>
                      <a:pt x="7566" y="18410"/>
                      <a:pt x="30090" y="11584"/>
                    </a:cubicBezTo>
                    <a:cubicBezTo>
                      <a:pt x="34513" y="10233"/>
                      <a:pt x="38582" y="9740"/>
                      <a:pt x="42168" y="9740"/>
                    </a:cubicBezTo>
                    <a:cubicBezTo>
                      <a:pt x="51865" y="9740"/>
                      <a:pt x="58019" y="13348"/>
                      <a:pt x="58019" y="13348"/>
                    </a:cubicBezTo>
                    <a:cubicBezTo>
                      <a:pt x="58019" y="13348"/>
                      <a:pt x="57962" y="1573"/>
                      <a:pt x="42604" y="37"/>
                    </a:cubicBezTo>
                    <a:cubicBezTo>
                      <a:pt x="42015" y="14"/>
                      <a:pt x="41436" y="0"/>
                      <a:pt x="40854" y="0"/>
                    </a:cubicBezTo>
                    <a:close/>
                  </a:path>
                </a:pathLst>
              </a:custGeom>
              <a:solidFill>
                <a:srgbClr val="FA67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2"/>
              <p:cNvSpPr/>
              <p:nvPr/>
            </p:nvSpPr>
            <p:spPr>
              <a:xfrm>
                <a:off x="2608913" y="3359707"/>
                <a:ext cx="745654" cy="603799"/>
              </a:xfrm>
              <a:custGeom>
                <a:rect b="b" l="l" r="r" t="t"/>
                <a:pathLst>
                  <a:path extrusionOk="0" h="39704" w="49032">
                    <a:moveTo>
                      <a:pt x="49031" y="1"/>
                    </a:moveTo>
                    <a:lnTo>
                      <a:pt x="48008" y="2788"/>
                    </a:lnTo>
                    <a:cubicBezTo>
                      <a:pt x="47723" y="3641"/>
                      <a:pt x="47211" y="4722"/>
                      <a:pt x="46756" y="5916"/>
                    </a:cubicBezTo>
                    <a:cubicBezTo>
                      <a:pt x="46529" y="6542"/>
                      <a:pt x="46187" y="7168"/>
                      <a:pt x="45903" y="7850"/>
                    </a:cubicBezTo>
                    <a:cubicBezTo>
                      <a:pt x="45619" y="8476"/>
                      <a:pt x="45334" y="9215"/>
                      <a:pt x="44993" y="9898"/>
                    </a:cubicBezTo>
                    <a:cubicBezTo>
                      <a:pt x="43457" y="13197"/>
                      <a:pt x="41637" y="16382"/>
                      <a:pt x="39532" y="19340"/>
                    </a:cubicBezTo>
                    <a:cubicBezTo>
                      <a:pt x="37200" y="22753"/>
                      <a:pt x="34413" y="25881"/>
                      <a:pt x="31341" y="28612"/>
                    </a:cubicBezTo>
                    <a:cubicBezTo>
                      <a:pt x="29749" y="30034"/>
                      <a:pt x="28099" y="31285"/>
                      <a:pt x="26279" y="32423"/>
                    </a:cubicBezTo>
                    <a:cubicBezTo>
                      <a:pt x="24629" y="33504"/>
                      <a:pt x="22809" y="34471"/>
                      <a:pt x="20989" y="35324"/>
                    </a:cubicBezTo>
                    <a:cubicBezTo>
                      <a:pt x="17690" y="36860"/>
                      <a:pt x="14220" y="37883"/>
                      <a:pt x="10637" y="38509"/>
                    </a:cubicBezTo>
                    <a:cubicBezTo>
                      <a:pt x="8336" y="38918"/>
                      <a:pt x="6035" y="39143"/>
                      <a:pt x="3734" y="39143"/>
                    </a:cubicBezTo>
                    <a:cubicBezTo>
                      <a:pt x="3475" y="39143"/>
                      <a:pt x="3216" y="39140"/>
                      <a:pt x="2958" y="39135"/>
                    </a:cubicBezTo>
                    <a:cubicBezTo>
                      <a:pt x="1991" y="39135"/>
                      <a:pt x="1251" y="39135"/>
                      <a:pt x="740" y="39078"/>
                    </a:cubicBezTo>
                    <a:lnTo>
                      <a:pt x="0" y="39021"/>
                    </a:lnTo>
                    <a:lnTo>
                      <a:pt x="740" y="39192"/>
                    </a:lnTo>
                    <a:cubicBezTo>
                      <a:pt x="1251" y="39249"/>
                      <a:pt x="1991" y="39362"/>
                      <a:pt x="2958" y="39533"/>
                    </a:cubicBezTo>
                    <a:cubicBezTo>
                      <a:pt x="4266" y="39647"/>
                      <a:pt x="5574" y="39704"/>
                      <a:pt x="6883" y="39704"/>
                    </a:cubicBezTo>
                    <a:cubicBezTo>
                      <a:pt x="8191" y="39704"/>
                      <a:pt x="9499" y="39647"/>
                      <a:pt x="10807" y="39533"/>
                    </a:cubicBezTo>
                    <a:cubicBezTo>
                      <a:pt x="14505" y="39078"/>
                      <a:pt x="18145" y="38168"/>
                      <a:pt x="21615" y="36746"/>
                    </a:cubicBezTo>
                    <a:cubicBezTo>
                      <a:pt x="23549" y="35949"/>
                      <a:pt x="25483" y="34982"/>
                      <a:pt x="27246" y="33845"/>
                    </a:cubicBezTo>
                    <a:cubicBezTo>
                      <a:pt x="29123" y="32707"/>
                      <a:pt x="30886" y="31399"/>
                      <a:pt x="32536" y="29977"/>
                    </a:cubicBezTo>
                    <a:cubicBezTo>
                      <a:pt x="35721" y="27076"/>
                      <a:pt x="38508" y="23834"/>
                      <a:pt x="40841" y="20193"/>
                    </a:cubicBezTo>
                    <a:cubicBezTo>
                      <a:pt x="42831" y="17065"/>
                      <a:pt x="44538" y="13766"/>
                      <a:pt x="45846" y="10296"/>
                    </a:cubicBezTo>
                    <a:cubicBezTo>
                      <a:pt x="46187" y="9500"/>
                      <a:pt x="46472" y="8817"/>
                      <a:pt x="46699" y="8078"/>
                    </a:cubicBezTo>
                    <a:cubicBezTo>
                      <a:pt x="46927" y="7395"/>
                      <a:pt x="47154" y="6769"/>
                      <a:pt x="47382" y="6087"/>
                    </a:cubicBezTo>
                    <a:cubicBezTo>
                      <a:pt x="47723" y="4835"/>
                      <a:pt x="48064" y="3755"/>
                      <a:pt x="48292" y="2845"/>
                    </a:cubicBezTo>
                    <a:cubicBezTo>
                      <a:pt x="48804" y="1025"/>
                      <a:pt x="49031" y="1"/>
                      <a:pt x="49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2"/>
              <p:cNvSpPr/>
              <p:nvPr/>
            </p:nvSpPr>
            <p:spPr>
              <a:xfrm>
                <a:off x="1966196" y="4022313"/>
                <a:ext cx="1025913" cy="177350"/>
              </a:xfrm>
              <a:custGeom>
                <a:rect b="b" l="l" r="r" t="t"/>
                <a:pathLst>
                  <a:path extrusionOk="0" h="11662" w="67461">
                    <a:moveTo>
                      <a:pt x="67461" y="0"/>
                    </a:moveTo>
                    <a:lnTo>
                      <a:pt x="64844" y="1423"/>
                    </a:lnTo>
                    <a:cubicBezTo>
                      <a:pt x="62512" y="2674"/>
                      <a:pt x="60123" y="3755"/>
                      <a:pt x="57620" y="4722"/>
                    </a:cubicBezTo>
                    <a:cubicBezTo>
                      <a:pt x="56881" y="5063"/>
                      <a:pt x="56085" y="5290"/>
                      <a:pt x="55231" y="5575"/>
                    </a:cubicBezTo>
                    <a:cubicBezTo>
                      <a:pt x="54435" y="5802"/>
                      <a:pt x="53582" y="6201"/>
                      <a:pt x="52672" y="6428"/>
                    </a:cubicBezTo>
                    <a:lnTo>
                      <a:pt x="49885" y="7167"/>
                    </a:lnTo>
                    <a:cubicBezTo>
                      <a:pt x="48975" y="7509"/>
                      <a:pt x="47951" y="7679"/>
                      <a:pt x="46984" y="7907"/>
                    </a:cubicBezTo>
                    <a:cubicBezTo>
                      <a:pt x="45960" y="8134"/>
                      <a:pt x="44993" y="8362"/>
                      <a:pt x="43969" y="8533"/>
                    </a:cubicBezTo>
                    <a:lnTo>
                      <a:pt x="40841" y="9045"/>
                    </a:lnTo>
                    <a:cubicBezTo>
                      <a:pt x="38679" y="9272"/>
                      <a:pt x="36518" y="9613"/>
                      <a:pt x="34356" y="9670"/>
                    </a:cubicBezTo>
                    <a:cubicBezTo>
                      <a:pt x="32195" y="9955"/>
                      <a:pt x="30033" y="9898"/>
                      <a:pt x="27929" y="9955"/>
                    </a:cubicBezTo>
                    <a:lnTo>
                      <a:pt x="24743" y="9841"/>
                    </a:lnTo>
                    <a:lnTo>
                      <a:pt x="23151" y="9784"/>
                    </a:lnTo>
                    <a:lnTo>
                      <a:pt x="21615" y="9670"/>
                    </a:lnTo>
                    <a:lnTo>
                      <a:pt x="18657" y="9443"/>
                    </a:lnTo>
                    <a:lnTo>
                      <a:pt x="15813" y="9045"/>
                    </a:lnTo>
                    <a:cubicBezTo>
                      <a:pt x="13936" y="8874"/>
                      <a:pt x="12229" y="8476"/>
                      <a:pt x="10580" y="8191"/>
                    </a:cubicBezTo>
                    <a:lnTo>
                      <a:pt x="9385" y="7964"/>
                    </a:lnTo>
                    <a:lnTo>
                      <a:pt x="8305" y="7736"/>
                    </a:lnTo>
                    <a:lnTo>
                      <a:pt x="6200" y="7224"/>
                    </a:lnTo>
                    <a:cubicBezTo>
                      <a:pt x="5574" y="7111"/>
                      <a:pt x="4949" y="6997"/>
                      <a:pt x="4380" y="6826"/>
                    </a:cubicBezTo>
                    <a:lnTo>
                      <a:pt x="2901" y="6371"/>
                    </a:lnTo>
                    <a:lnTo>
                      <a:pt x="0" y="5575"/>
                    </a:lnTo>
                    <a:lnTo>
                      <a:pt x="0" y="5575"/>
                    </a:lnTo>
                    <a:lnTo>
                      <a:pt x="2787" y="6712"/>
                    </a:lnTo>
                    <a:lnTo>
                      <a:pt x="4266" y="7281"/>
                    </a:lnTo>
                    <a:cubicBezTo>
                      <a:pt x="4778" y="7509"/>
                      <a:pt x="5404" y="7679"/>
                      <a:pt x="6029" y="7907"/>
                    </a:cubicBezTo>
                    <a:lnTo>
                      <a:pt x="8077" y="8533"/>
                    </a:lnTo>
                    <a:cubicBezTo>
                      <a:pt x="8418" y="8646"/>
                      <a:pt x="8817" y="8760"/>
                      <a:pt x="9215" y="8874"/>
                    </a:cubicBezTo>
                    <a:lnTo>
                      <a:pt x="10352" y="9158"/>
                    </a:lnTo>
                    <a:cubicBezTo>
                      <a:pt x="12002" y="9557"/>
                      <a:pt x="13708" y="10068"/>
                      <a:pt x="15585" y="10353"/>
                    </a:cubicBezTo>
                    <a:lnTo>
                      <a:pt x="18429" y="10865"/>
                    </a:lnTo>
                    <a:lnTo>
                      <a:pt x="21501" y="11206"/>
                    </a:lnTo>
                    <a:lnTo>
                      <a:pt x="23037" y="11377"/>
                    </a:lnTo>
                    <a:lnTo>
                      <a:pt x="24630" y="11490"/>
                    </a:lnTo>
                    <a:cubicBezTo>
                      <a:pt x="25710" y="11547"/>
                      <a:pt x="26791" y="11604"/>
                      <a:pt x="27872" y="11661"/>
                    </a:cubicBezTo>
                    <a:cubicBezTo>
                      <a:pt x="30033" y="11604"/>
                      <a:pt x="32252" y="11547"/>
                      <a:pt x="34470" y="11490"/>
                    </a:cubicBezTo>
                    <a:cubicBezTo>
                      <a:pt x="36688" y="11377"/>
                      <a:pt x="38907" y="11035"/>
                      <a:pt x="41068" y="10751"/>
                    </a:cubicBezTo>
                    <a:cubicBezTo>
                      <a:pt x="42092" y="10580"/>
                      <a:pt x="43173" y="10296"/>
                      <a:pt x="44253" y="10125"/>
                    </a:cubicBezTo>
                    <a:cubicBezTo>
                      <a:pt x="45277" y="9955"/>
                      <a:pt x="46301" y="9727"/>
                      <a:pt x="47325" y="9443"/>
                    </a:cubicBezTo>
                    <a:cubicBezTo>
                      <a:pt x="48349" y="9158"/>
                      <a:pt x="49316" y="8931"/>
                      <a:pt x="50283" y="8646"/>
                    </a:cubicBezTo>
                    <a:lnTo>
                      <a:pt x="53070" y="7679"/>
                    </a:lnTo>
                    <a:cubicBezTo>
                      <a:pt x="53980" y="7395"/>
                      <a:pt x="54776" y="6997"/>
                      <a:pt x="55630" y="6656"/>
                    </a:cubicBezTo>
                    <a:cubicBezTo>
                      <a:pt x="56426" y="6314"/>
                      <a:pt x="57279" y="6030"/>
                      <a:pt x="58019" y="5689"/>
                    </a:cubicBezTo>
                    <a:cubicBezTo>
                      <a:pt x="60408" y="4551"/>
                      <a:pt x="62797" y="3243"/>
                      <a:pt x="65015" y="1764"/>
                    </a:cubicBezTo>
                    <a:lnTo>
                      <a:pt x="674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2"/>
              <p:cNvSpPr/>
              <p:nvPr/>
            </p:nvSpPr>
            <p:spPr>
              <a:xfrm>
                <a:off x="1726587" y="3464380"/>
                <a:ext cx="984397" cy="270754"/>
              </a:xfrm>
              <a:custGeom>
                <a:rect b="b" l="l" r="r" t="t"/>
                <a:pathLst>
                  <a:path extrusionOk="0" h="17804" w="64731">
                    <a:moveTo>
                      <a:pt x="36688" y="0"/>
                    </a:moveTo>
                    <a:lnTo>
                      <a:pt x="33389" y="57"/>
                    </a:lnTo>
                    <a:cubicBezTo>
                      <a:pt x="32252" y="114"/>
                      <a:pt x="31114" y="228"/>
                      <a:pt x="30033" y="341"/>
                    </a:cubicBezTo>
                    <a:lnTo>
                      <a:pt x="28327" y="512"/>
                    </a:lnTo>
                    <a:lnTo>
                      <a:pt x="26677" y="853"/>
                    </a:lnTo>
                    <a:cubicBezTo>
                      <a:pt x="25596" y="1081"/>
                      <a:pt x="24516" y="1252"/>
                      <a:pt x="23435" y="1536"/>
                    </a:cubicBezTo>
                    <a:lnTo>
                      <a:pt x="20250" y="2503"/>
                    </a:lnTo>
                    <a:cubicBezTo>
                      <a:pt x="19226" y="2844"/>
                      <a:pt x="18202" y="3242"/>
                      <a:pt x="17235" y="3641"/>
                    </a:cubicBezTo>
                    <a:cubicBezTo>
                      <a:pt x="13708" y="5176"/>
                      <a:pt x="10409" y="7224"/>
                      <a:pt x="7451" y="9727"/>
                    </a:cubicBezTo>
                    <a:cubicBezTo>
                      <a:pt x="5461" y="11433"/>
                      <a:pt x="3584" y="13367"/>
                      <a:pt x="1877" y="15415"/>
                    </a:cubicBezTo>
                    <a:cubicBezTo>
                      <a:pt x="683" y="16951"/>
                      <a:pt x="0" y="17804"/>
                      <a:pt x="0" y="17804"/>
                    </a:cubicBezTo>
                    <a:lnTo>
                      <a:pt x="2389" y="15927"/>
                    </a:lnTo>
                    <a:cubicBezTo>
                      <a:pt x="3868" y="14675"/>
                      <a:pt x="6029" y="13083"/>
                      <a:pt x="8703" y="11320"/>
                    </a:cubicBezTo>
                    <a:cubicBezTo>
                      <a:pt x="11718" y="9329"/>
                      <a:pt x="15017" y="7736"/>
                      <a:pt x="18429" y="6541"/>
                    </a:cubicBezTo>
                    <a:cubicBezTo>
                      <a:pt x="19340" y="6257"/>
                      <a:pt x="20250" y="5916"/>
                      <a:pt x="21274" y="5631"/>
                    </a:cubicBezTo>
                    <a:lnTo>
                      <a:pt x="24231" y="4892"/>
                    </a:lnTo>
                    <a:cubicBezTo>
                      <a:pt x="25255" y="4608"/>
                      <a:pt x="26279" y="4494"/>
                      <a:pt x="27303" y="4323"/>
                    </a:cubicBezTo>
                    <a:lnTo>
                      <a:pt x="28839" y="4039"/>
                    </a:lnTo>
                    <a:lnTo>
                      <a:pt x="30431" y="3868"/>
                    </a:lnTo>
                    <a:cubicBezTo>
                      <a:pt x="31455" y="3754"/>
                      <a:pt x="32536" y="3641"/>
                      <a:pt x="33617" y="3584"/>
                    </a:cubicBezTo>
                    <a:lnTo>
                      <a:pt x="36745" y="3470"/>
                    </a:lnTo>
                    <a:lnTo>
                      <a:pt x="38338" y="3356"/>
                    </a:lnTo>
                    <a:lnTo>
                      <a:pt x="39874" y="3356"/>
                    </a:lnTo>
                    <a:lnTo>
                      <a:pt x="42945" y="3413"/>
                    </a:lnTo>
                    <a:cubicBezTo>
                      <a:pt x="46927" y="3641"/>
                      <a:pt x="50738" y="3754"/>
                      <a:pt x="53923" y="4209"/>
                    </a:cubicBezTo>
                    <a:cubicBezTo>
                      <a:pt x="57165" y="4551"/>
                      <a:pt x="59839" y="4892"/>
                      <a:pt x="61773" y="5119"/>
                    </a:cubicBezTo>
                    <a:lnTo>
                      <a:pt x="64731" y="5461"/>
                    </a:lnTo>
                    <a:lnTo>
                      <a:pt x="64731" y="5461"/>
                    </a:lnTo>
                    <a:lnTo>
                      <a:pt x="61886" y="4494"/>
                    </a:lnTo>
                    <a:cubicBezTo>
                      <a:pt x="59384" y="3584"/>
                      <a:pt x="56824" y="2844"/>
                      <a:pt x="54264" y="2275"/>
                    </a:cubicBezTo>
                    <a:cubicBezTo>
                      <a:pt x="50567" y="1365"/>
                      <a:pt x="46870" y="683"/>
                      <a:pt x="43116" y="341"/>
                    </a:cubicBezTo>
                    <a:lnTo>
                      <a:pt x="39930" y="114"/>
                    </a:lnTo>
                    <a:cubicBezTo>
                      <a:pt x="39419" y="57"/>
                      <a:pt x="38850" y="0"/>
                      <a:pt x="38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2"/>
              <p:cNvSpPr/>
              <p:nvPr/>
            </p:nvSpPr>
            <p:spPr>
              <a:xfrm>
                <a:off x="2608913" y="3543094"/>
                <a:ext cx="583025" cy="275119"/>
              </a:xfrm>
              <a:custGeom>
                <a:rect b="b" l="l" r="r" t="t"/>
                <a:pathLst>
                  <a:path extrusionOk="0" h="18091" w="38338">
                    <a:moveTo>
                      <a:pt x="38338" y="0"/>
                    </a:moveTo>
                    <a:lnTo>
                      <a:pt x="36745" y="1081"/>
                    </a:lnTo>
                    <a:cubicBezTo>
                      <a:pt x="35778" y="1764"/>
                      <a:pt x="34242" y="2560"/>
                      <a:pt x="32650" y="3641"/>
                    </a:cubicBezTo>
                    <a:cubicBezTo>
                      <a:pt x="31000" y="4721"/>
                      <a:pt x="28952" y="5688"/>
                      <a:pt x="26734" y="6769"/>
                    </a:cubicBezTo>
                    <a:cubicBezTo>
                      <a:pt x="24573" y="7793"/>
                      <a:pt x="22240" y="8931"/>
                      <a:pt x="19852" y="9898"/>
                    </a:cubicBezTo>
                    <a:cubicBezTo>
                      <a:pt x="17463" y="10922"/>
                      <a:pt x="15017" y="11888"/>
                      <a:pt x="12741" y="12742"/>
                    </a:cubicBezTo>
                    <a:cubicBezTo>
                      <a:pt x="10409" y="13595"/>
                      <a:pt x="8248" y="14505"/>
                      <a:pt x="6371" y="15131"/>
                    </a:cubicBezTo>
                    <a:cubicBezTo>
                      <a:pt x="4494" y="15756"/>
                      <a:pt x="2901" y="16553"/>
                      <a:pt x="1763" y="16894"/>
                    </a:cubicBezTo>
                    <a:cubicBezTo>
                      <a:pt x="626" y="17349"/>
                      <a:pt x="0" y="17633"/>
                      <a:pt x="0" y="17633"/>
                    </a:cubicBezTo>
                    <a:cubicBezTo>
                      <a:pt x="0" y="17633"/>
                      <a:pt x="683" y="17747"/>
                      <a:pt x="1877" y="17918"/>
                    </a:cubicBezTo>
                    <a:cubicBezTo>
                      <a:pt x="2942" y="18028"/>
                      <a:pt x="4031" y="18091"/>
                      <a:pt x="5129" y="18091"/>
                    </a:cubicBezTo>
                    <a:cubicBezTo>
                      <a:pt x="5731" y="18091"/>
                      <a:pt x="6335" y="18072"/>
                      <a:pt x="6940" y="18032"/>
                    </a:cubicBezTo>
                    <a:cubicBezTo>
                      <a:pt x="9272" y="17918"/>
                      <a:pt x="11661" y="17633"/>
                      <a:pt x="14050" y="17178"/>
                    </a:cubicBezTo>
                    <a:cubicBezTo>
                      <a:pt x="16723" y="16610"/>
                      <a:pt x="19340" y="15813"/>
                      <a:pt x="21899" y="14789"/>
                    </a:cubicBezTo>
                    <a:cubicBezTo>
                      <a:pt x="24459" y="13709"/>
                      <a:pt x="26848" y="12344"/>
                      <a:pt x="29123" y="10751"/>
                    </a:cubicBezTo>
                    <a:cubicBezTo>
                      <a:pt x="31114" y="9329"/>
                      <a:pt x="32934" y="7736"/>
                      <a:pt x="34527" y="5916"/>
                    </a:cubicBezTo>
                    <a:cubicBezTo>
                      <a:pt x="35664" y="4665"/>
                      <a:pt x="36688" y="3243"/>
                      <a:pt x="37541" y="1764"/>
                    </a:cubicBezTo>
                    <a:lnTo>
                      <a:pt x="383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2"/>
              <p:cNvSpPr/>
              <p:nvPr/>
            </p:nvSpPr>
            <p:spPr>
              <a:xfrm>
                <a:off x="1966198" y="3932345"/>
                <a:ext cx="820916" cy="163511"/>
              </a:xfrm>
              <a:custGeom>
                <a:rect b="b" l="l" r="r" t="t"/>
                <a:pathLst>
                  <a:path extrusionOk="0" h="10752" w="53981">
                    <a:moveTo>
                      <a:pt x="1" y="1"/>
                    </a:moveTo>
                    <a:cubicBezTo>
                      <a:pt x="1" y="1"/>
                      <a:pt x="683" y="570"/>
                      <a:pt x="1935" y="1423"/>
                    </a:cubicBezTo>
                    <a:cubicBezTo>
                      <a:pt x="3755" y="2560"/>
                      <a:pt x="5632" y="3584"/>
                      <a:pt x="7566" y="4494"/>
                    </a:cubicBezTo>
                    <a:cubicBezTo>
                      <a:pt x="10296" y="5746"/>
                      <a:pt x="13083" y="6827"/>
                      <a:pt x="15984" y="7794"/>
                    </a:cubicBezTo>
                    <a:cubicBezTo>
                      <a:pt x="17577" y="8192"/>
                      <a:pt x="19169" y="8761"/>
                      <a:pt x="20876" y="9045"/>
                    </a:cubicBezTo>
                    <a:lnTo>
                      <a:pt x="23492" y="9614"/>
                    </a:lnTo>
                    <a:cubicBezTo>
                      <a:pt x="24346" y="9784"/>
                      <a:pt x="25199" y="9955"/>
                      <a:pt x="26109" y="10069"/>
                    </a:cubicBezTo>
                    <a:cubicBezTo>
                      <a:pt x="26962" y="10183"/>
                      <a:pt x="27815" y="10353"/>
                      <a:pt x="28725" y="10410"/>
                    </a:cubicBezTo>
                    <a:lnTo>
                      <a:pt x="31342" y="10581"/>
                    </a:lnTo>
                    <a:cubicBezTo>
                      <a:pt x="33048" y="10751"/>
                      <a:pt x="34755" y="10751"/>
                      <a:pt x="36461" y="10751"/>
                    </a:cubicBezTo>
                    <a:cubicBezTo>
                      <a:pt x="38054" y="10751"/>
                      <a:pt x="39647" y="10638"/>
                      <a:pt x="41239" y="10410"/>
                    </a:cubicBezTo>
                    <a:cubicBezTo>
                      <a:pt x="42036" y="10353"/>
                      <a:pt x="42718" y="10296"/>
                      <a:pt x="43458" y="10183"/>
                    </a:cubicBezTo>
                    <a:lnTo>
                      <a:pt x="45448" y="9841"/>
                    </a:lnTo>
                    <a:cubicBezTo>
                      <a:pt x="46814" y="9614"/>
                      <a:pt x="48008" y="9443"/>
                      <a:pt x="49032" y="9159"/>
                    </a:cubicBezTo>
                    <a:cubicBezTo>
                      <a:pt x="50056" y="8817"/>
                      <a:pt x="50966" y="8533"/>
                      <a:pt x="51705" y="8362"/>
                    </a:cubicBezTo>
                    <a:lnTo>
                      <a:pt x="53981" y="7623"/>
                    </a:lnTo>
                    <a:lnTo>
                      <a:pt x="53981" y="7623"/>
                    </a:lnTo>
                    <a:lnTo>
                      <a:pt x="51592" y="7680"/>
                    </a:lnTo>
                    <a:cubicBezTo>
                      <a:pt x="50795" y="7737"/>
                      <a:pt x="49942" y="7794"/>
                      <a:pt x="48861" y="7850"/>
                    </a:cubicBezTo>
                    <a:cubicBezTo>
                      <a:pt x="48141" y="7850"/>
                      <a:pt x="47370" y="7825"/>
                      <a:pt x="46548" y="7825"/>
                    </a:cubicBezTo>
                    <a:cubicBezTo>
                      <a:pt x="46137" y="7825"/>
                      <a:pt x="45714" y="7831"/>
                      <a:pt x="45278" y="7850"/>
                    </a:cubicBezTo>
                    <a:lnTo>
                      <a:pt x="43287" y="7907"/>
                    </a:lnTo>
                    <a:cubicBezTo>
                      <a:pt x="42604" y="7907"/>
                      <a:pt x="41865" y="7850"/>
                      <a:pt x="41125" y="7850"/>
                    </a:cubicBezTo>
                    <a:cubicBezTo>
                      <a:pt x="39703" y="7737"/>
                      <a:pt x="38111" y="7737"/>
                      <a:pt x="36518" y="7623"/>
                    </a:cubicBezTo>
                    <a:cubicBezTo>
                      <a:pt x="34925" y="7452"/>
                      <a:pt x="33276" y="7395"/>
                      <a:pt x="31626" y="7168"/>
                    </a:cubicBezTo>
                    <a:lnTo>
                      <a:pt x="29124" y="6940"/>
                    </a:lnTo>
                    <a:cubicBezTo>
                      <a:pt x="28270" y="6827"/>
                      <a:pt x="27474" y="6656"/>
                      <a:pt x="26621" y="6542"/>
                    </a:cubicBezTo>
                    <a:lnTo>
                      <a:pt x="24118" y="6201"/>
                    </a:lnTo>
                    <a:lnTo>
                      <a:pt x="21615" y="5746"/>
                    </a:lnTo>
                    <a:cubicBezTo>
                      <a:pt x="19966" y="5461"/>
                      <a:pt x="18373" y="5063"/>
                      <a:pt x="16780" y="4779"/>
                    </a:cubicBezTo>
                    <a:cubicBezTo>
                      <a:pt x="13652" y="4039"/>
                      <a:pt x="10694" y="3357"/>
                      <a:pt x="8248" y="2617"/>
                    </a:cubicBezTo>
                    <a:cubicBezTo>
                      <a:pt x="5802" y="1878"/>
                      <a:pt x="3698" y="1252"/>
                      <a:pt x="2276" y="797"/>
                    </a:cubicBezTo>
                    <a:cubicBezTo>
                      <a:pt x="797" y="342"/>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2"/>
              <p:cNvSpPr/>
              <p:nvPr/>
            </p:nvSpPr>
            <p:spPr>
              <a:xfrm>
                <a:off x="1557038" y="3847579"/>
                <a:ext cx="602065" cy="423012"/>
              </a:xfrm>
              <a:custGeom>
                <a:rect b="b" l="l" r="r" t="t"/>
                <a:pathLst>
                  <a:path extrusionOk="0" h="27816" w="39590">
                    <a:moveTo>
                      <a:pt x="0" y="0"/>
                    </a:moveTo>
                    <a:cubicBezTo>
                      <a:pt x="0" y="1"/>
                      <a:pt x="228" y="797"/>
                      <a:pt x="683" y="2105"/>
                    </a:cubicBezTo>
                    <a:cubicBezTo>
                      <a:pt x="1366" y="3925"/>
                      <a:pt x="2276" y="5632"/>
                      <a:pt x="3300" y="7281"/>
                    </a:cubicBezTo>
                    <a:cubicBezTo>
                      <a:pt x="4722" y="9613"/>
                      <a:pt x="6428" y="11775"/>
                      <a:pt x="8362" y="13766"/>
                    </a:cubicBezTo>
                    <a:cubicBezTo>
                      <a:pt x="9443" y="14903"/>
                      <a:pt x="10580" y="15984"/>
                      <a:pt x="11775" y="16951"/>
                    </a:cubicBezTo>
                    <a:cubicBezTo>
                      <a:pt x="12344" y="17520"/>
                      <a:pt x="13026" y="17975"/>
                      <a:pt x="13652" y="18430"/>
                    </a:cubicBezTo>
                    <a:lnTo>
                      <a:pt x="15586" y="19852"/>
                    </a:lnTo>
                    <a:cubicBezTo>
                      <a:pt x="16951" y="20705"/>
                      <a:pt x="18316" y="21615"/>
                      <a:pt x="19738" y="22298"/>
                    </a:cubicBezTo>
                    <a:cubicBezTo>
                      <a:pt x="21160" y="22980"/>
                      <a:pt x="22525" y="23777"/>
                      <a:pt x="23947" y="24289"/>
                    </a:cubicBezTo>
                    <a:cubicBezTo>
                      <a:pt x="25369" y="24801"/>
                      <a:pt x="26734" y="25313"/>
                      <a:pt x="28043" y="25711"/>
                    </a:cubicBezTo>
                    <a:cubicBezTo>
                      <a:pt x="29351" y="26109"/>
                      <a:pt x="30602" y="26393"/>
                      <a:pt x="31740" y="26678"/>
                    </a:cubicBezTo>
                    <a:cubicBezTo>
                      <a:pt x="33617" y="27133"/>
                      <a:pt x="35551" y="27474"/>
                      <a:pt x="37428" y="27588"/>
                    </a:cubicBezTo>
                    <a:lnTo>
                      <a:pt x="39590" y="27815"/>
                    </a:lnTo>
                    <a:lnTo>
                      <a:pt x="37599" y="26962"/>
                    </a:lnTo>
                    <a:cubicBezTo>
                      <a:pt x="36290" y="26450"/>
                      <a:pt x="34470" y="25768"/>
                      <a:pt x="32366" y="24801"/>
                    </a:cubicBezTo>
                    <a:cubicBezTo>
                      <a:pt x="31285" y="24346"/>
                      <a:pt x="30090" y="23947"/>
                      <a:pt x="28953" y="23322"/>
                    </a:cubicBezTo>
                    <a:cubicBezTo>
                      <a:pt x="27758" y="22696"/>
                      <a:pt x="26450" y="22184"/>
                      <a:pt x="25199" y="21445"/>
                    </a:cubicBezTo>
                    <a:cubicBezTo>
                      <a:pt x="23947" y="20762"/>
                      <a:pt x="22639" y="20080"/>
                      <a:pt x="21388" y="19340"/>
                    </a:cubicBezTo>
                    <a:cubicBezTo>
                      <a:pt x="20079" y="18544"/>
                      <a:pt x="18828" y="17747"/>
                      <a:pt x="17520" y="16894"/>
                    </a:cubicBezTo>
                    <a:lnTo>
                      <a:pt x="15700" y="15586"/>
                    </a:lnTo>
                    <a:cubicBezTo>
                      <a:pt x="15074" y="15188"/>
                      <a:pt x="14448" y="14790"/>
                      <a:pt x="13879" y="14278"/>
                    </a:cubicBezTo>
                    <a:cubicBezTo>
                      <a:pt x="12685" y="13368"/>
                      <a:pt x="11547" y="12457"/>
                      <a:pt x="10467" y="11490"/>
                    </a:cubicBezTo>
                    <a:cubicBezTo>
                      <a:pt x="8476" y="9841"/>
                      <a:pt x="6599" y="8021"/>
                      <a:pt x="4835" y="6087"/>
                    </a:cubicBezTo>
                    <a:cubicBezTo>
                      <a:pt x="3356" y="4380"/>
                      <a:pt x="2105" y="2788"/>
                      <a:pt x="1309" y="1764"/>
                    </a:cubicBezTo>
                    <a:cubicBezTo>
                      <a:pt x="456" y="740"/>
                      <a:pt x="1" y="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2"/>
              <p:cNvSpPr/>
              <p:nvPr/>
            </p:nvSpPr>
            <p:spPr>
              <a:xfrm>
                <a:off x="1637486" y="3784437"/>
                <a:ext cx="247411" cy="218000"/>
              </a:xfrm>
              <a:custGeom>
                <a:rect b="b" l="l" r="r" t="t"/>
                <a:pathLst>
                  <a:path extrusionOk="0" h="14335" w="16269">
                    <a:moveTo>
                      <a:pt x="0" y="0"/>
                    </a:moveTo>
                    <a:lnTo>
                      <a:pt x="0" y="0"/>
                    </a:lnTo>
                    <a:cubicBezTo>
                      <a:pt x="0" y="0"/>
                      <a:pt x="57" y="342"/>
                      <a:pt x="285" y="967"/>
                    </a:cubicBezTo>
                    <a:cubicBezTo>
                      <a:pt x="569" y="1763"/>
                      <a:pt x="910" y="2560"/>
                      <a:pt x="1309" y="3299"/>
                    </a:cubicBezTo>
                    <a:cubicBezTo>
                      <a:pt x="1934" y="4380"/>
                      <a:pt x="2560" y="5404"/>
                      <a:pt x="3299" y="6371"/>
                    </a:cubicBezTo>
                    <a:cubicBezTo>
                      <a:pt x="4153" y="7452"/>
                      <a:pt x="5063" y="8475"/>
                      <a:pt x="6087" y="9442"/>
                    </a:cubicBezTo>
                    <a:cubicBezTo>
                      <a:pt x="7110" y="10353"/>
                      <a:pt x="8248" y="11206"/>
                      <a:pt x="9443" y="11945"/>
                    </a:cubicBezTo>
                    <a:cubicBezTo>
                      <a:pt x="10466" y="12571"/>
                      <a:pt x="11547" y="13140"/>
                      <a:pt x="12742" y="13538"/>
                    </a:cubicBezTo>
                    <a:cubicBezTo>
                      <a:pt x="13197" y="13709"/>
                      <a:pt x="13652" y="13879"/>
                      <a:pt x="14164" y="13993"/>
                    </a:cubicBezTo>
                    <a:cubicBezTo>
                      <a:pt x="14562" y="14107"/>
                      <a:pt x="14960" y="14164"/>
                      <a:pt x="15301" y="14220"/>
                    </a:cubicBezTo>
                    <a:lnTo>
                      <a:pt x="16268" y="14334"/>
                    </a:lnTo>
                    <a:lnTo>
                      <a:pt x="15586" y="13652"/>
                    </a:lnTo>
                    <a:cubicBezTo>
                      <a:pt x="15301" y="13424"/>
                      <a:pt x="15074" y="13140"/>
                      <a:pt x="14789" y="12855"/>
                    </a:cubicBezTo>
                    <a:cubicBezTo>
                      <a:pt x="14448" y="12514"/>
                      <a:pt x="14107" y="12173"/>
                      <a:pt x="13766" y="11888"/>
                    </a:cubicBezTo>
                    <a:cubicBezTo>
                      <a:pt x="12969" y="11206"/>
                      <a:pt x="12230" y="10353"/>
                      <a:pt x="11320" y="9499"/>
                    </a:cubicBezTo>
                    <a:cubicBezTo>
                      <a:pt x="10410" y="8646"/>
                      <a:pt x="9443" y="7736"/>
                      <a:pt x="8476" y="6826"/>
                    </a:cubicBezTo>
                    <a:cubicBezTo>
                      <a:pt x="7452" y="5973"/>
                      <a:pt x="6485" y="5119"/>
                      <a:pt x="5518" y="4266"/>
                    </a:cubicBezTo>
                    <a:cubicBezTo>
                      <a:pt x="4608" y="3413"/>
                      <a:pt x="3584" y="2730"/>
                      <a:pt x="2844" y="2105"/>
                    </a:cubicBezTo>
                    <a:cubicBezTo>
                      <a:pt x="2048" y="1422"/>
                      <a:pt x="1365" y="910"/>
                      <a:pt x="797" y="569"/>
                    </a:cubicBezTo>
                    <a:cubicBezTo>
                      <a:pt x="285" y="228"/>
                      <a:pt x="0"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2"/>
              <p:cNvSpPr/>
              <p:nvPr/>
            </p:nvSpPr>
            <p:spPr>
              <a:xfrm>
                <a:off x="1597688" y="2481717"/>
                <a:ext cx="760375" cy="447222"/>
              </a:xfrm>
              <a:custGeom>
                <a:rect b="b" l="l" r="r" t="t"/>
                <a:pathLst>
                  <a:path extrusionOk="0" h="29408" w="50000">
                    <a:moveTo>
                      <a:pt x="49999" y="0"/>
                    </a:moveTo>
                    <a:lnTo>
                      <a:pt x="49487" y="455"/>
                    </a:lnTo>
                    <a:cubicBezTo>
                      <a:pt x="49032" y="910"/>
                      <a:pt x="48577" y="1308"/>
                      <a:pt x="48065" y="1707"/>
                    </a:cubicBezTo>
                    <a:cubicBezTo>
                      <a:pt x="46416" y="3072"/>
                      <a:pt x="44595" y="4266"/>
                      <a:pt x="42605" y="5233"/>
                    </a:cubicBezTo>
                    <a:cubicBezTo>
                      <a:pt x="39874" y="6598"/>
                      <a:pt x="36973" y="7679"/>
                      <a:pt x="34016" y="8589"/>
                    </a:cubicBezTo>
                    <a:cubicBezTo>
                      <a:pt x="30773" y="9613"/>
                      <a:pt x="27247" y="10580"/>
                      <a:pt x="23720" y="11604"/>
                    </a:cubicBezTo>
                    <a:lnTo>
                      <a:pt x="21047" y="12400"/>
                    </a:lnTo>
                    <a:cubicBezTo>
                      <a:pt x="20194" y="12628"/>
                      <a:pt x="19227" y="13026"/>
                      <a:pt x="18316" y="13367"/>
                    </a:cubicBezTo>
                    <a:cubicBezTo>
                      <a:pt x="16610" y="14050"/>
                      <a:pt x="14961" y="14960"/>
                      <a:pt x="13368" y="15984"/>
                    </a:cubicBezTo>
                    <a:cubicBezTo>
                      <a:pt x="10638" y="17747"/>
                      <a:pt x="8135" y="19795"/>
                      <a:pt x="5860" y="22127"/>
                    </a:cubicBezTo>
                    <a:cubicBezTo>
                      <a:pt x="4267" y="23720"/>
                      <a:pt x="2788" y="25426"/>
                      <a:pt x="1423" y="27246"/>
                    </a:cubicBezTo>
                    <a:cubicBezTo>
                      <a:pt x="513" y="28611"/>
                      <a:pt x="1" y="29408"/>
                      <a:pt x="1" y="29408"/>
                    </a:cubicBezTo>
                    <a:cubicBezTo>
                      <a:pt x="1" y="29408"/>
                      <a:pt x="797" y="28839"/>
                      <a:pt x="1992" y="27758"/>
                    </a:cubicBezTo>
                    <a:cubicBezTo>
                      <a:pt x="3186" y="26677"/>
                      <a:pt x="5120" y="25312"/>
                      <a:pt x="7225" y="23663"/>
                    </a:cubicBezTo>
                    <a:cubicBezTo>
                      <a:pt x="9671" y="21786"/>
                      <a:pt x="12287" y="20136"/>
                      <a:pt x="15017" y="18657"/>
                    </a:cubicBezTo>
                    <a:cubicBezTo>
                      <a:pt x="16496" y="17861"/>
                      <a:pt x="18032" y="17121"/>
                      <a:pt x="19625" y="16553"/>
                    </a:cubicBezTo>
                    <a:cubicBezTo>
                      <a:pt x="20421" y="16268"/>
                      <a:pt x="21217" y="15984"/>
                      <a:pt x="22071" y="15756"/>
                    </a:cubicBezTo>
                    <a:lnTo>
                      <a:pt x="24744" y="14960"/>
                    </a:lnTo>
                    <a:cubicBezTo>
                      <a:pt x="28271" y="13936"/>
                      <a:pt x="31854" y="12855"/>
                      <a:pt x="35096" y="11490"/>
                    </a:cubicBezTo>
                    <a:cubicBezTo>
                      <a:pt x="38111" y="10296"/>
                      <a:pt x="41012" y="8817"/>
                      <a:pt x="43685" y="6940"/>
                    </a:cubicBezTo>
                    <a:cubicBezTo>
                      <a:pt x="45562" y="5631"/>
                      <a:pt x="47269" y="4039"/>
                      <a:pt x="48634" y="2162"/>
                    </a:cubicBezTo>
                    <a:cubicBezTo>
                      <a:pt x="48975" y="1650"/>
                      <a:pt x="49317" y="1138"/>
                      <a:pt x="49658" y="569"/>
                    </a:cubicBezTo>
                    <a:lnTo>
                      <a:pt x="499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2"/>
              <p:cNvSpPr/>
              <p:nvPr/>
            </p:nvSpPr>
            <p:spPr>
              <a:xfrm>
                <a:off x="1802700" y="2829452"/>
                <a:ext cx="966239" cy="115060"/>
              </a:xfrm>
              <a:custGeom>
                <a:rect b="b" l="l" r="r" t="t"/>
                <a:pathLst>
                  <a:path extrusionOk="0" h="7566" w="63537">
                    <a:moveTo>
                      <a:pt x="63537" y="0"/>
                    </a:moveTo>
                    <a:lnTo>
                      <a:pt x="62968" y="569"/>
                    </a:lnTo>
                    <a:cubicBezTo>
                      <a:pt x="62797" y="740"/>
                      <a:pt x="62570" y="911"/>
                      <a:pt x="62342" y="1138"/>
                    </a:cubicBezTo>
                    <a:lnTo>
                      <a:pt x="61375" y="1878"/>
                    </a:lnTo>
                    <a:cubicBezTo>
                      <a:pt x="59327" y="3300"/>
                      <a:pt x="56995" y="4210"/>
                      <a:pt x="54549" y="4608"/>
                    </a:cubicBezTo>
                    <a:cubicBezTo>
                      <a:pt x="52900" y="4892"/>
                      <a:pt x="51250" y="5006"/>
                      <a:pt x="49601" y="5006"/>
                    </a:cubicBezTo>
                    <a:cubicBezTo>
                      <a:pt x="47781" y="4949"/>
                      <a:pt x="45903" y="4835"/>
                      <a:pt x="44083" y="4551"/>
                    </a:cubicBezTo>
                    <a:cubicBezTo>
                      <a:pt x="42206" y="4267"/>
                      <a:pt x="40215" y="3925"/>
                      <a:pt x="38281" y="3413"/>
                    </a:cubicBezTo>
                    <a:cubicBezTo>
                      <a:pt x="37258" y="3186"/>
                      <a:pt x="36347" y="2901"/>
                      <a:pt x="35324" y="2617"/>
                    </a:cubicBezTo>
                    <a:cubicBezTo>
                      <a:pt x="34300" y="2389"/>
                      <a:pt x="33276" y="2048"/>
                      <a:pt x="32252" y="1821"/>
                    </a:cubicBezTo>
                    <a:cubicBezTo>
                      <a:pt x="28824" y="1048"/>
                      <a:pt x="25273" y="644"/>
                      <a:pt x="21738" y="644"/>
                    </a:cubicBezTo>
                    <a:cubicBezTo>
                      <a:pt x="21109" y="644"/>
                      <a:pt x="20480" y="657"/>
                      <a:pt x="19852" y="683"/>
                    </a:cubicBezTo>
                    <a:cubicBezTo>
                      <a:pt x="16269" y="797"/>
                      <a:pt x="12685" y="1422"/>
                      <a:pt x="9215" y="2560"/>
                    </a:cubicBezTo>
                    <a:cubicBezTo>
                      <a:pt x="6769" y="3356"/>
                      <a:pt x="4437" y="4437"/>
                      <a:pt x="2333" y="5859"/>
                    </a:cubicBezTo>
                    <a:cubicBezTo>
                      <a:pt x="1536" y="6314"/>
                      <a:pt x="1024" y="6826"/>
                      <a:pt x="626" y="7111"/>
                    </a:cubicBezTo>
                    <a:lnTo>
                      <a:pt x="1" y="7566"/>
                    </a:lnTo>
                    <a:lnTo>
                      <a:pt x="683" y="7167"/>
                    </a:lnTo>
                    <a:cubicBezTo>
                      <a:pt x="1252" y="6826"/>
                      <a:pt x="1878" y="6485"/>
                      <a:pt x="2503" y="6144"/>
                    </a:cubicBezTo>
                    <a:cubicBezTo>
                      <a:pt x="4722" y="5006"/>
                      <a:pt x="7054" y="4096"/>
                      <a:pt x="9500" y="3527"/>
                    </a:cubicBezTo>
                    <a:cubicBezTo>
                      <a:pt x="12913" y="2674"/>
                      <a:pt x="16382" y="2219"/>
                      <a:pt x="19909" y="2219"/>
                    </a:cubicBezTo>
                    <a:cubicBezTo>
                      <a:pt x="23947" y="2219"/>
                      <a:pt x="27929" y="2674"/>
                      <a:pt x="31854" y="3584"/>
                    </a:cubicBezTo>
                    <a:cubicBezTo>
                      <a:pt x="32878" y="3755"/>
                      <a:pt x="33788" y="4039"/>
                      <a:pt x="34812" y="4267"/>
                    </a:cubicBezTo>
                    <a:cubicBezTo>
                      <a:pt x="35836" y="4551"/>
                      <a:pt x="36859" y="4835"/>
                      <a:pt x="37883" y="5063"/>
                    </a:cubicBezTo>
                    <a:cubicBezTo>
                      <a:pt x="39874" y="5518"/>
                      <a:pt x="41865" y="5859"/>
                      <a:pt x="43913" y="6087"/>
                    </a:cubicBezTo>
                    <a:cubicBezTo>
                      <a:pt x="45164" y="6238"/>
                      <a:pt x="46441" y="6314"/>
                      <a:pt x="47726" y="6314"/>
                    </a:cubicBezTo>
                    <a:cubicBezTo>
                      <a:pt x="48368" y="6314"/>
                      <a:pt x="49013" y="6295"/>
                      <a:pt x="49658" y="6257"/>
                    </a:cubicBezTo>
                    <a:cubicBezTo>
                      <a:pt x="51364" y="6200"/>
                      <a:pt x="53070" y="5973"/>
                      <a:pt x="54720" y="5575"/>
                    </a:cubicBezTo>
                    <a:cubicBezTo>
                      <a:pt x="57280" y="5006"/>
                      <a:pt x="59612" y="3811"/>
                      <a:pt x="61546" y="2105"/>
                    </a:cubicBezTo>
                    <a:cubicBezTo>
                      <a:pt x="61887" y="1821"/>
                      <a:pt x="62228" y="1536"/>
                      <a:pt x="62456" y="1252"/>
                    </a:cubicBezTo>
                    <a:cubicBezTo>
                      <a:pt x="62683" y="1024"/>
                      <a:pt x="62854" y="740"/>
                      <a:pt x="63025" y="569"/>
                    </a:cubicBezTo>
                    <a:cubicBezTo>
                      <a:pt x="63363" y="174"/>
                      <a:pt x="63534" y="3"/>
                      <a:pt x="63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2"/>
              <p:cNvSpPr/>
              <p:nvPr/>
            </p:nvSpPr>
            <p:spPr>
              <a:xfrm>
                <a:off x="1557038" y="3012839"/>
                <a:ext cx="637529" cy="296714"/>
              </a:xfrm>
              <a:custGeom>
                <a:rect b="b" l="l" r="r" t="t"/>
                <a:pathLst>
                  <a:path extrusionOk="0" h="19511" w="41922">
                    <a:moveTo>
                      <a:pt x="32650" y="0"/>
                    </a:moveTo>
                    <a:cubicBezTo>
                      <a:pt x="32024" y="57"/>
                      <a:pt x="31399" y="114"/>
                      <a:pt x="30716" y="171"/>
                    </a:cubicBezTo>
                    <a:cubicBezTo>
                      <a:pt x="29351" y="228"/>
                      <a:pt x="27986" y="455"/>
                      <a:pt x="26621" y="683"/>
                    </a:cubicBezTo>
                    <a:cubicBezTo>
                      <a:pt x="23663" y="1308"/>
                      <a:pt x="20819" y="2275"/>
                      <a:pt x="18089" y="3527"/>
                    </a:cubicBezTo>
                    <a:cubicBezTo>
                      <a:pt x="17349" y="3811"/>
                      <a:pt x="16723" y="4209"/>
                      <a:pt x="16041" y="4608"/>
                    </a:cubicBezTo>
                    <a:cubicBezTo>
                      <a:pt x="15358" y="4949"/>
                      <a:pt x="14676" y="5290"/>
                      <a:pt x="14050" y="5688"/>
                    </a:cubicBezTo>
                    <a:lnTo>
                      <a:pt x="12116" y="6883"/>
                    </a:lnTo>
                    <a:lnTo>
                      <a:pt x="10353" y="8191"/>
                    </a:lnTo>
                    <a:cubicBezTo>
                      <a:pt x="9784" y="8589"/>
                      <a:pt x="9215" y="9044"/>
                      <a:pt x="8703" y="9499"/>
                    </a:cubicBezTo>
                    <a:cubicBezTo>
                      <a:pt x="8191" y="9954"/>
                      <a:pt x="7679" y="10353"/>
                      <a:pt x="7167" y="10808"/>
                    </a:cubicBezTo>
                    <a:cubicBezTo>
                      <a:pt x="6257" y="11775"/>
                      <a:pt x="5347" y="12571"/>
                      <a:pt x="4551" y="13424"/>
                    </a:cubicBezTo>
                    <a:cubicBezTo>
                      <a:pt x="4210" y="13879"/>
                      <a:pt x="3811" y="14277"/>
                      <a:pt x="3470" y="14676"/>
                    </a:cubicBezTo>
                    <a:cubicBezTo>
                      <a:pt x="3129" y="15074"/>
                      <a:pt x="2844" y="15472"/>
                      <a:pt x="2560" y="15813"/>
                    </a:cubicBezTo>
                    <a:cubicBezTo>
                      <a:pt x="1991" y="16553"/>
                      <a:pt x="1479" y="17178"/>
                      <a:pt x="1138" y="17747"/>
                    </a:cubicBezTo>
                    <a:lnTo>
                      <a:pt x="0" y="19510"/>
                    </a:lnTo>
                    <a:lnTo>
                      <a:pt x="1422" y="17975"/>
                    </a:lnTo>
                    <a:cubicBezTo>
                      <a:pt x="1821" y="17463"/>
                      <a:pt x="2446" y="16894"/>
                      <a:pt x="3072" y="16268"/>
                    </a:cubicBezTo>
                    <a:cubicBezTo>
                      <a:pt x="3413" y="15927"/>
                      <a:pt x="3698" y="15586"/>
                      <a:pt x="4096" y="15244"/>
                    </a:cubicBezTo>
                    <a:lnTo>
                      <a:pt x="5290" y="14164"/>
                    </a:lnTo>
                    <a:cubicBezTo>
                      <a:pt x="6087" y="13367"/>
                      <a:pt x="7054" y="12628"/>
                      <a:pt x="8021" y="11831"/>
                    </a:cubicBezTo>
                    <a:cubicBezTo>
                      <a:pt x="8533" y="11376"/>
                      <a:pt x="9044" y="11035"/>
                      <a:pt x="9613" y="10637"/>
                    </a:cubicBezTo>
                    <a:cubicBezTo>
                      <a:pt x="10125" y="10239"/>
                      <a:pt x="10694" y="9841"/>
                      <a:pt x="11263" y="9442"/>
                    </a:cubicBezTo>
                    <a:lnTo>
                      <a:pt x="13026" y="8305"/>
                    </a:lnTo>
                    <a:lnTo>
                      <a:pt x="14903" y="7167"/>
                    </a:lnTo>
                    <a:cubicBezTo>
                      <a:pt x="15529" y="6769"/>
                      <a:pt x="16155" y="6428"/>
                      <a:pt x="16837" y="6087"/>
                    </a:cubicBezTo>
                    <a:cubicBezTo>
                      <a:pt x="17463" y="5802"/>
                      <a:pt x="18089" y="5404"/>
                      <a:pt x="18828" y="5120"/>
                    </a:cubicBezTo>
                    <a:cubicBezTo>
                      <a:pt x="21445" y="3925"/>
                      <a:pt x="24175" y="2901"/>
                      <a:pt x="26962" y="2162"/>
                    </a:cubicBezTo>
                    <a:cubicBezTo>
                      <a:pt x="28327" y="1934"/>
                      <a:pt x="29578" y="1536"/>
                      <a:pt x="30887" y="1422"/>
                    </a:cubicBezTo>
                    <a:lnTo>
                      <a:pt x="32707" y="1138"/>
                    </a:lnTo>
                    <a:lnTo>
                      <a:pt x="34413" y="1024"/>
                    </a:lnTo>
                    <a:cubicBezTo>
                      <a:pt x="35551" y="967"/>
                      <a:pt x="36575" y="967"/>
                      <a:pt x="37485" y="967"/>
                    </a:cubicBezTo>
                    <a:lnTo>
                      <a:pt x="38793" y="967"/>
                    </a:lnTo>
                    <a:lnTo>
                      <a:pt x="39874" y="1024"/>
                    </a:lnTo>
                    <a:lnTo>
                      <a:pt x="41922" y="1195"/>
                    </a:lnTo>
                    <a:lnTo>
                      <a:pt x="39874" y="683"/>
                    </a:lnTo>
                    <a:lnTo>
                      <a:pt x="38850" y="455"/>
                    </a:lnTo>
                    <a:lnTo>
                      <a:pt x="37542" y="285"/>
                    </a:lnTo>
                    <a:cubicBezTo>
                      <a:pt x="36518" y="114"/>
                      <a:pt x="35437" y="57"/>
                      <a:pt x="34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2"/>
              <p:cNvSpPr/>
              <p:nvPr/>
            </p:nvSpPr>
            <p:spPr>
              <a:xfrm>
                <a:off x="-435099" y="2569951"/>
                <a:ext cx="1926410" cy="1735875"/>
              </a:xfrm>
              <a:custGeom>
                <a:rect b="b" l="l" r="r" t="t"/>
                <a:pathLst>
                  <a:path extrusionOk="0" h="114146" w="126675">
                    <a:moveTo>
                      <a:pt x="74677" y="59985"/>
                    </a:moveTo>
                    <a:cubicBezTo>
                      <a:pt x="95004" y="59985"/>
                      <a:pt x="104022" y="68932"/>
                      <a:pt x="111089" y="76619"/>
                    </a:cubicBezTo>
                    <a:cubicBezTo>
                      <a:pt x="111089" y="76619"/>
                      <a:pt x="101380" y="83286"/>
                      <a:pt x="83073" y="83286"/>
                    </a:cubicBezTo>
                    <a:cubicBezTo>
                      <a:pt x="80738" y="83286"/>
                      <a:pt x="78264" y="83177"/>
                      <a:pt x="75652" y="82933"/>
                    </a:cubicBezTo>
                    <a:cubicBezTo>
                      <a:pt x="52616" y="80771"/>
                      <a:pt x="46416" y="64333"/>
                      <a:pt x="46416" y="64333"/>
                    </a:cubicBezTo>
                    <a:cubicBezTo>
                      <a:pt x="57771" y="61253"/>
                      <a:pt x="67025" y="59985"/>
                      <a:pt x="74677" y="59985"/>
                    </a:cubicBezTo>
                    <a:close/>
                    <a:moveTo>
                      <a:pt x="30034" y="0"/>
                    </a:moveTo>
                    <a:lnTo>
                      <a:pt x="30034" y="0"/>
                    </a:lnTo>
                    <a:cubicBezTo>
                      <a:pt x="30033" y="1"/>
                      <a:pt x="1" y="20762"/>
                      <a:pt x="5291" y="51933"/>
                    </a:cubicBezTo>
                    <a:cubicBezTo>
                      <a:pt x="10751" y="84013"/>
                      <a:pt x="38395" y="90498"/>
                      <a:pt x="38395" y="90498"/>
                    </a:cubicBezTo>
                    <a:cubicBezTo>
                      <a:pt x="35929" y="93636"/>
                      <a:pt x="32138" y="95505"/>
                      <a:pt x="28110" y="95505"/>
                    </a:cubicBezTo>
                    <a:cubicBezTo>
                      <a:pt x="28050" y="95505"/>
                      <a:pt x="27990" y="95504"/>
                      <a:pt x="27929" y="95503"/>
                    </a:cubicBezTo>
                    <a:lnTo>
                      <a:pt x="27929" y="95503"/>
                    </a:lnTo>
                    <a:cubicBezTo>
                      <a:pt x="41617" y="104453"/>
                      <a:pt x="57593" y="105970"/>
                      <a:pt x="66848" y="105970"/>
                    </a:cubicBezTo>
                    <a:cubicBezTo>
                      <a:pt x="71593" y="105970"/>
                      <a:pt x="74571" y="105571"/>
                      <a:pt x="74572" y="105571"/>
                    </a:cubicBezTo>
                    <a:lnTo>
                      <a:pt x="74572" y="105571"/>
                    </a:lnTo>
                    <a:cubicBezTo>
                      <a:pt x="74628" y="108643"/>
                      <a:pt x="73548" y="111658"/>
                      <a:pt x="71614" y="114047"/>
                    </a:cubicBezTo>
                    <a:cubicBezTo>
                      <a:pt x="73042" y="114113"/>
                      <a:pt x="74444" y="114145"/>
                      <a:pt x="75817" y="114145"/>
                    </a:cubicBezTo>
                    <a:cubicBezTo>
                      <a:pt x="109604" y="114145"/>
                      <a:pt x="126674" y="94764"/>
                      <a:pt x="126674" y="94764"/>
                    </a:cubicBezTo>
                    <a:lnTo>
                      <a:pt x="126674" y="75083"/>
                    </a:lnTo>
                    <a:cubicBezTo>
                      <a:pt x="126674" y="75083"/>
                      <a:pt x="114274" y="49145"/>
                      <a:pt x="87711" y="45960"/>
                    </a:cubicBezTo>
                    <a:cubicBezTo>
                      <a:pt x="84729" y="45591"/>
                      <a:pt x="81910" y="45429"/>
                      <a:pt x="79236" y="45429"/>
                    </a:cubicBezTo>
                    <a:cubicBezTo>
                      <a:pt x="60515" y="45429"/>
                      <a:pt x="48898" y="53345"/>
                      <a:pt x="37983" y="53345"/>
                    </a:cubicBezTo>
                    <a:cubicBezTo>
                      <a:pt x="35322" y="53345"/>
                      <a:pt x="32704" y="52875"/>
                      <a:pt x="30034" y="51705"/>
                    </a:cubicBezTo>
                    <a:cubicBezTo>
                      <a:pt x="11661" y="43685"/>
                      <a:pt x="15017" y="16609"/>
                      <a:pt x="300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2"/>
              <p:cNvSpPr/>
              <p:nvPr/>
            </p:nvSpPr>
            <p:spPr>
              <a:xfrm>
                <a:off x="-257764" y="2569951"/>
                <a:ext cx="1749075" cy="1141840"/>
              </a:xfrm>
              <a:custGeom>
                <a:rect b="b" l="l" r="r" t="t"/>
                <a:pathLst>
                  <a:path extrusionOk="0" h="75084" w="115014">
                    <a:moveTo>
                      <a:pt x="18373" y="0"/>
                    </a:moveTo>
                    <a:lnTo>
                      <a:pt x="18373" y="0"/>
                    </a:lnTo>
                    <a:cubicBezTo>
                      <a:pt x="3356" y="16609"/>
                      <a:pt x="0" y="43628"/>
                      <a:pt x="18373" y="51648"/>
                    </a:cubicBezTo>
                    <a:cubicBezTo>
                      <a:pt x="21060" y="52821"/>
                      <a:pt x="23692" y="53293"/>
                      <a:pt x="26364" y="53293"/>
                    </a:cubicBezTo>
                    <a:cubicBezTo>
                      <a:pt x="37307" y="53293"/>
                      <a:pt x="48913" y="45387"/>
                      <a:pt x="67667" y="45387"/>
                    </a:cubicBezTo>
                    <a:cubicBezTo>
                      <a:pt x="70313" y="45387"/>
                      <a:pt x="73101" y="45544"/>
                      <a:pt x="76050" y="45903"/>
                    </a:cubicBezTo>
                    <a:cubicBezTo>
                      <a:pt x="102613" y="49145"/>
                      <a:pt x="115013" y="75083"/>
                      <a:pt x="115013" y="75083"/>
                    </a:cubicBezTo>
                    <a:lnTo>
                      <a:pt x="115013" y="61147"/>
                    </a:lnTo>
                    <a:cubicBezTo>
                      <a:pt x="115013" y="61147"/>
                      <a:pt x="107391" y="44538"/>
                      <a:pt x="84923" y="37655"/>
                    </a:cubicBezTo>
                    <a:cubicBezTo>
                      <a:pt x="80496" y="36322"/>
                      <a:pt x="76423" y="35836"/>
                      <a:pt x="72835" y="35836"/>
                    </a:cubicBezTo>
                    <a:cubicBezTo>
                      <a:pt x="63102" y="35836"/>
                      <a:pt x="56938" y="39419"/>
                      <a:pt x="56938" y="39419"/>
                    </a:cubicBezTo>
                    <a:cubicBezTo>
                      <a:pt x="56938" y="39419"/>
                      <a:pt x="54947" y="32309"/>
                      <a:pt x="59555" y="28042"/>
                    </a:cubicBezTo>
                    <a:lnTo>
                      <a:pt x="59555" y="28042"/>
                    </a:lnTo>
                    <a:cubicBezTo>
                      <a:pt x="50283" y="30602"/>
                      <a:pt x="43116" y="35039"/>
                      <a:pt x="36859" y="37826"/>
                    </a:cubicBezTo>
                    <a:cubicBezTo>
                      <a:pt x="35551" y="38452"/>
                      <a:pt x="34186" y="38964"/>
                      <a:pt x="32764" y="39419"/>
                    </a:cubicBezTo>
                    <a:cubicBezTo>
                      <a:pt x="31008" y="40068"/>
                      <a:pt x="29149" y="40384"/>
                      <a:pt x="27274" y="40384"/>
                    </a:cubicBezTo>
                    <a:cubicBezTo>
                      <a:pt x="26355" y="40384"/>
                      <a:pt x="25433" y="40308"/>
                      <a:pt x="24516" y="40158"/>
                    </a:cubicBezTo>
                    <a:cubicBezTo>
                      <a:pt x="11888" y="37485"/>
                      <a:pt x="10011" y="12230"/>
                      <a:pt x="183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2"/>
              <p:cNvSpPr/>
              <p:nvPr/>
            </p:nvSpPr>
            <p:spPr>
              <a:xfrm>
                <a:off x="-111574" y="2697101"/>
                <a:ext cx="760360" cy="555347"/>
              </a:xfrm>
              <a:custGeom>
                <a:rect b="b" l="l" r="r" t="t"/>
                <a:pathLst>
                  <a:path extrusionOk="0" h="36518" w="49999">
                    <a:moveTo>
                      <a:pt x="5063" y="1"/>
                    </a:moveTo>
                    <a:lnTo>
                      <a:pt x="5063" y="1"/>
                    </a:lnTo>
                    <a:cubicBezTo>
                      <a:pt x="0" y="14221"/>
                      <a:pt x="2162" y="29294"/>
                      <a:pt x="15074" y="34869"/>
                    </a:cubicBezTo>
                    <a:cubicBezTo>
                      <a:pt x="17767" y="36045"/>
                      <a:pt x="20405" y="36518"/>
                      <a:pt x="23084" y="36518"/>
                    </a:cubicBezTo>
                    <a:cubicBezTo>
                      <a:pt x="30249" y="36518"/>
                      <a:pt x="37704" y="33133"/>
                      <a:pt x="47268" y="30773"/>
                    </a:cubicBezTo>
                    <a:cubicBezTo>
                      <a:pt x="46984" y="29465"/>
                      <a:pt x="45903" y="23436"/>
                      <a:pt x="49999" y="19681"/>
                    </a:cubicBezTo>
                    <a:lnTo>
                      <a:pt x="49999" y="19681"/>
                    </a:lnTo>
                    <a:cubicBezTo>
                      <a:pt x="40613" y="22184"/>
                      <a:pt x="33503" y="26621"/>
                      <a:pt x="27246" y="29465"/>
                    </a:cubicBezTo>
                    <a:cubicBezTo>
                      <a:pt x="25881" y="30091"/>
                      <a:pt x="24516" y="30603"/>
                      <a:pt x="23151" y="31058"/>
                    </a:cubicBezTo>
                    <a:cubicBezTo>
                      <a:pt x="21395" y="31707"/>
                      <a:pt x="19536" y="32023"/>
                      <a:pt x="17661" y="32023"/>
                    </a:cubicBezTo>
                    <a:cubicBezTo>
                      <a:pt x="16742" y="32023"/>
                      <a:pt x="15820" y="31947"/>
                      <a:pt x="14903" y="31797"/>
                    </a:cubicBezTo>
                    <a:cubicBezTo>
                      <a:pt x="4721" y="29636"/>
                      <a:pt x="1536" y="12856"/>
                      <a:pt x="50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2"/>
              <p:cNvSpPr/>
              <p:nvPr/>
            </p:nvSpPr>
            <p:spPr>
              <a:xfrm>
                <a:off x="10390" y="2686730"/>
                <a:ext cx="292395" cy="483553"/>
              </a:xfrm>
              <a:custGeom>
                <a:rect b="b" l="l" r="r" t="t"/>
                <a:pathLst>
                  <a:path extrusionOk="0" h="31797" w="19227">
                    <a:moveTo>
                      <a:pt x="11718" y="0"/>
                    </a:moveTo>
                    <a:cubicBezTo>
                      <a:pt x="11320" y="740"/>
                      <a:pt x="0" y="19453"/>
                      <a:pt x="15131" y="31797"/>
                    </a:cubicBezTo>
                    <a:cubicBezTo>
                      <a:pt x="16496" y="31342"/>
                      <a:pt x="17861" y="30773"/>
                      <a:pt x="19226" y="30204"/>
                    </a:cubicBezTo>
                    <a:cubicBezTo>
                      <a:pt x="3413" y="19226"/>
                      <a:pt x="11433" y="683"/>
                      <a:pt x="11718" y="0"/>
                    </a:cubicBezTo>
                    <a:close/>
                  </a:path>
                </a:pathLst>
              </a:custGeom>
              <a:solidFill>
                <a:srgbClr val="A01C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2"/>
              <p:cNvSpPr/>
              <p:nvPr/>
            </p:nvSpPr>
            <p:spPr>
              <a:xfrm>
                <a:off x="63160" y="2686730"/>
                <a:ext cx="1428152" cy="672993"/>
              </a:xfrm>
              <a:custGeom>
                <a:rect b="b" l="l" r="r" t="t"/>
                <a:pathLst>
                  <a:path extrusionOk="0" h="44254" w="93911">
                    <a:moveTo>
                      <a:pt x="8248" y="0"/>
                    </a:moveTo>
                    <a:lnTo>
                      <a:pt x="8248" y="0"/>
                    </a:lnTo>
                    <a:cubicBezTo>
                      <a:pt x="7963" y="740"/>
                      <a:pt x="0" y="19226"/>
                      <a:pt x="15756" y="30147"/>
                    </a:cubicBezTo>
                    <a:cubicBezTo>
                      <a:pt x="22013" y="27303"/>
                      <a:pt x="29180" y="22923"/>
                      <a:pt x="38509" y="20363"/>
                    </a:cubicBezTo>
                    <a:cubicBezTo>
                      <a:pt x="42661" y="19226"/>
                      <a:pt x="46984" y="18600"/>
                      <a:pt x="51307" y="18486"/>
                    </a:cubicBezTo>
                    <a:cubicBezTo>
                      <a:pt x="51707" y="18470"/>
                      <a:pt x="52111" y="18463"/>
                      <a:pt x="52521" y="18463"/>
                    </a:cubicBezTo>
                    <a:cubicBezTo>
                      <a:pt x="53510" y="18463"/>
                      <a:pt x="54527" y="18503"/>
                      <a:pt x="55573" y="18543"/>
                    </a:cubicBezTo>
                    <a:cubicBezTo>
                      <a:pt x="82364" y="19738"/>
                      <a:pt x="93910" y="44254"/>
                      <a:pt x="93910" y="44254"/>
                    </a:cubicBezTo>
                    <a:lnTo>
                      <a:pt x="93910" y="30375"/>
                    </a:lnTo>
                    <a:cubicBezTo>
                      <a:pt x="93910" y="30375"/>
                      <a:pt x="84411" y="13367"/>
                      <a:pt x="62228" y="8418"/>
                    </a:cubicBezTo>
                    <a:cubicBezTo>
                      <a:pt x="59160" y="7766"/>
                      <a:pt x="56035" y="7450"/>
                      <a:pt x="52919" y="7450"/>
                    </a:cubicBezTo>
                    <a:cubicBezTo>
                      <a:pt x="50605" y="7450"/>
                      <a:pt x="48295" y="7624"/>
                      <a:pt x="46017" y="7963"/>
                    </a:cubicBezTo>
                    <a:cubicBezTo>
                      <a:pt x="43116" y="8305"/>
                      <a:pt x="40272" y="8873"/>
                      <a:pt x="37542" y="9385"/>
                    </a:cubicBezTo>
                    <a:cubicBezTo>
                      <a:pt x="32604" y="10321"/>
                      <a:pt x="27990" y="11256"/>
                      <a:pt x="23857" y="11256"/>
                    </a:cubicBezTo>
                    <a:cubicBezTo>
                      <a:pt x="17182" y="11256"/>
                      <a:pt x="11761" y="8817"/>
                      <a:pt x="82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2"/>
              <p:cNvSpPr/>
              <p:nvPr/>
            </p:nvSpPr>
            <p:spPr>
              <a:xfrm>
                <a:off x="448959" y="2372725"/>
                <a:ext cx="314004" cy="456742"/>
              </a:xfrm>
              <a:custGeom>
                <a:rect b="b" l="l" r="r" t="t"/>
                <a:pathLst>
                  <a:path extrusionOk="0" h="30034" w="20648">
                    <a:moveTo>
                      <a:pt x="9727" y="0"/>
                    </a:moveTo>
                    <a:cubicBezTo>
                      <a:pt x="9385" y="512"/>
                      <a:pt x="0" y="17178"/>
                      <a:pt x="12173" y="30033"/>
                    </a:cubicBezTo>
                    <a:cubicBezTo>
                      <a:pt x="14903" y="29521"/>
                      <a:pt x="17747" y="28953"/>
                      <a:pt x="20648" y="28611"/>
                    </a:cubicBezTo>
                    <a:cubicBezTo>
                      <a:pt x="3185" y="23549"/>
                      <a:pt x="9556" y="626"/>
                      <a:pt x="9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2"/>
              <p:cNvSpPr/>
              <p:nvPr/>
            </p:nvSpPr>
            <p:spPr>
              <a:xfrm>
                <a:off x="497395" y="2372725"/>
                <a:ext cx="993917" cy="775932"/>
              </a:xfrm>
              <a:custGeom>
                <a:rect b="b" l="l" r="r" t="t"/>
                <a:pathLst>
                  <a:path extrusionOk="0" h="51023" w="65357">
                    <a:moveTo>
                      <a:pt x="6542" y="0"/>
                    </a:moveTo>
                    <a:lnTo>
                      <a:pt x="6542" y="0"/>
                    </a:lnTo>
                    <a:cubicBezTo>
                      <a:pt x="6371" y="626"/>
                      <a:pt x="0" y="23549"/>
                      <a:pt x="17463" y="28611"/>
                    </a:cubicBezTo>
                    <a:cubicBezTo>
                      <a:pt x="19692" y="28279"/>
                      <a:pt x="21940" y="28116"/>
                      <a:pt x="24192" y="28116"/>
                    </a:cubicBezTo>
                    <a:cubicBezTo>
                      <a:pt x="27343" y="28116"/>
                      <a:pt x="30499" y="28436"/>
                      <a:pt x="33617" y="29066"/>
                    </a:cubicBezTo>
                    <a:cubicBezTo>
                      <a:pt x="55800" y="34015"/>
                      <a:pt x="65356" y="51023"/>
                      <a:pt x="65356" y="51023"/>
                    </a:cubicBezTo>
                    <a:lnTo>
                      <a:pt x="65356" y="45334"/>
                    </a:lnTo>
                    <a:cubicBezTo>
                      <a:pt x="65356" y="45334"/>
                      <a:pt x="57109" y="21729"/>
                      <a:pt x="33105" y="15472"/>
                    </a:cubicBezTo>
                    <a:cubicBezTo>
                      <a:pt x="9557" y="9272"/>
                      <a:pt x="6542" y="1"/>
                      <a:pt x="6542" y="0"/>
                    </a:cubicBezTo>
                    <a:close/>
                  </a:path>
                </a:pathLst>
              </a:custGeom>
              <a:solidFill>
                <a:srgbClr val="FA67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2"/>
              <p:cNvSpPr/>
              <p:nvPr/>
            </p:nvSpPr>
            <p:spPr>
              <a:xfrm>
                <a:off x="577842" y="2967855"/>
                <a:ext cx="265569" cy="202427"/>
              </a:xfrm>
              <a:custGeom>
                <a:rect b="b" l="l" r="r" t="t"/>
                <a:pathLst>
                  <a:path extrusionOk="0" h="13311" w="17463">
                    <a:moveTo>
                      <a:pt x="17463" y="0"/>
                    </a:moveTo>
                    <a:lnTo>
                      <a:pt x="17463" y="0"/>
                    </a:lnTo>
                    <a:cubicBezTo>
                      <a:pt x="13083" y="114"/>
                      <a:pt x="8817" y="740"/>
                      <a:pt x="4608" y="1934"/>
                    </a:cubicBezTo>
                    <a:cubicBezTo>
                      <a:pt x="0" y="6200"/>
                      <a:pt x="1991" y="13311"/>
                      <a:pt x="1991" y="13311"/>
                    </a:cubicBezTo>
                    <a:cubicBezTo>
                      <a:pt x="1991" y="13311"/>
                      <a:pt x="2105" y="1536"/>
                      <a:pt x="17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2"/>
              <p:cNvSpPr/>
              <p:nvPr/>
            </p:nvSpPr>
            <p:spPr>
              <a:xfrm>
                <a:off x="608121" y="2967293"/>
                <a:ext cx="883191" cy="532567"/>
              </a:xfrm>
              <a:custGeom>
                <a:rect b="b" l="l" r="r" t="t"/>
                <a:pathLst>
                  <a:path extrusionOk="0" h="35020" w="58076">
                    <a:moveTo>
                      <a:pt x="17193" y="0"/>
                    </a:moveTo>
                    <a:cubicBezTo>
                      <a:pt x="16612" y="0"/>
                      <a:pt x="16037" y="14"/>
                      <a:pt x="15472" y="37"/>
                    </a:cubicBezTo>
                    <a:cubicBezTo>
                      <a:pt x="57" y="1573"/>
                      <a:pt x="0" y="13348"/>
                      <a:pt x="0" y="13348"/>
                    </a:cubicBezTo>
                    <a:cubicBezTo>
                      <a:pt x="0" y="13348"/>
                      <a:pt x="6154" y="9740"/>
                      <a:pt x="15874" y="9740"/>
                    </a:cubicBezTo>
                    <a:cubicBezTo>
                      <a:pt x="19467" y="9740"/>
                      <a:pt x="23548" y="10233"/>
                      <a:pt x="27985" y="11584"/>
                    </a:cubicBezTo>
                    <a:cubicBezTo>
                      <a:pt x="50453" y="18410"/>
                      <a:pt x="58075" y="35019"/>
                      <a:pt x="58075" y="35019"/>
                    </a:cubicBezTo>
                    <a:lnTo>
                      <a:pt x="58075" y="25805"/>
                    </a:lnTo>
                    <a:cubicBezTo>
                      <a:pt x="58075" y="25805"/>
                      <a:pt x="46472" y="1289"/>
                      <a:pt x="19681" y="94"/>
                    </a:cubicBezTo>
                    <a:cubicBezTo>
                      <a:pt x="18848" y="28"/>
                      <a:pt x="18015" y="0"/>
                      <a:pt x="17193" y="0"/>
                    </a:cubicBezTo>
                    <a:close/>
                  </a:path>
                </a:pathLst>
              </a:custGeom>
              <a:solidFill>
                <a:srgbClr val="FA67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2"/>
              <p:cNvSpPr/>
              <p:nvPr/>
            </p:nvSpPr>
            <p:spPr>
              <a:xfrm>
                <a:off x="-354651" y="3359707"/>
                <a:ext cx="745669" cy="603799"/>
              </a:xfrm>
              <a:custGeom>
                <a:rect b="b" l="l" r="r" t="t"/>
                <a:pathLst>
                  <a:path extrusionOk="0" h="39704" w="49033">
                    <a:moveTo>
                      <a:pt x="1" y="1"/>
                    </a:moveTo>
                    <a:cubicBezTo>
                      <a:pt x="1" y="1"/>
                      <a:pt x="285" y="1025"/>
                      <a:pt x="740" y="2845"/>
                    </a:cubicBezTo>
                    <a:cubicBezTo>
                      <a:pt x="968" y="3755"/>
                      <a:pt x="1309" y="4835"/>
                      <a:pt x="1650" y="6087"/>
                    </a:cubicBezTo>
                    <a:cubicBezTo>
                      <a:pt x="1878" y="6769"/>
                      <a:pt x="2105" y="7395"/>
                      <a:pt x="2390" y="8078"/>
                    </a:cubicBezTo>
                    <a:cubicBezTo>
                      <a:pt x="2674" y="8817"/>
                      <a:pt x="2902" y="9500"/>
                      <a:pt x="3186" y="10296"/>
                    </a:cubicBezTo>
                    <a:cubicBezTo>
                      <a:pt x="4551" y="13766"/>
                      <a:pt x="6258" y="17065"/>
                      <a:pt x="8248" y="20193"/>
                    </a:cubicBezTo>
                    <a:cubicBezTo>
                      <a:pt x="10581" y="23834"/>
                      <a:pt x="13368" y="27076"/>
                      <a:pt x="16553" y="29977"/>
                    </a:cubicBezTo>
                    <a:cubicBezTo>
                      <a:pt x="18203" y="31399"/>
                      <a:pt x="19966" y="32707"/>
                      <a:pt x="21843" y="33845"/>
                    </a:cubicBezTo>
                    <a:cubicBezTo>
                      <a:pt x="23606" y="34982"/>
                      <a:pt x="25483" y="35949"/>
                      <a:pt x="27474" y="36746"/>
                    </a:cubicBezTo>
                    <a:cubicBezTo>
                      <a:pt x="30887" y="38168"/>
                      <a:pt x="34527" y="39135"/>
                      <a:pt x="38282" y="39533"/>
                    </a:cubicBezTo>
                    <a:cubicBezTo>
                      <a:pt x="39561" y="39647"/>
                      <a:pt x="40870" y="39704"/>
                      <a:pt x="42178" y="39704"/>
                    </a:cubicBezTo>
                    <a:cubicBezTo>
                      <a:pt x="43486" y="39704"/>
                      <a:pt x="44794" y="39647"/>
                      <a:pt x="46074" y="39533"/>
                    </a:cubicBezTo>
                    <a:cubicBezTo>
                      <a:pt x="47041" y="39362"/>
                      <a:pt x="47781" y="39249"/>
                      <a:pt x="48236" y="39192"/>
                    </a:cubicBezTo>
                    <a:lnTo>
                      <a:pt x="49032" y="39021"/>
                    </a:lnTo>
                    <a:lnTo>
                      <a:pt x="48293" y="39078"/>
                    </a:lnTo>
                    <a:cubicBezTo>
                      <a:pt x="47781" y="39135"/>
                      <a:pt x="47041" y="39135"/>
                      <a:pt x="46131" y="39135"/>
                    </a:cubicBezTo>
                    <a:cubicBezTo>
                      <a:pt x="45867" y="39140"/>
                      <a:pt x="45603" y="39143"/>
                      <a:pt x="45340" y="39143"/>
                    </a:cubicBezTo>
                    <a:cubicBezTo>
                      <a:pt x="42997" y="39143"/>
                      <a:pt x="40696" y="38918"/>
                      <a:pt x="38395" y="38509"/>
                    </a:cubicBezTo>
                    <a:cubicBezTo>
                      <a:pt x="34812" y="37940"/>
                      <a:pt x="31342" y="36860"/>
                      <a:pt x="28043" y="35324"/>
                    </a:cubicBezTo>
                    <a:cubicBezTo>
                      <a:pt x="26223" y="34471"/>
                      <a:pt x="24403" y="33504"/>
                      <a:pt x="22753" y="32423"/>
                    </a:cubicBezTo>
                    <a:cubicBezTo>
                      <a:pt x="20933" y="31285"/>
                      <a:pt x="19283" y="29977"/>
                      <a:pt x="17691" y="28612"/>
                    </a:cubicBezTo>
                    <a:cubicBezTo>
                      <a:pt x="14619" y="25881"/>
                      <a:pt x="11832" y="22753"/>
                      <a:pt x="9500" y="19340"/>
                    </a:cubicBezTo>
                    <a:cubicBezTo>
                      <a:pt x="7395" y="16382"/>
                      <a:pt x="5575" y="13197"/>
                      <a:pt x="4039" y="9898"/>
                    </a:cubicBezTo>
                    <a:cubicBezTo>
                      <a:pt x="3698" y="9215"/>
                      <a:pt x="3414" y="8476"/>
                      <a:pt x="3129" y="7850"/>
                    </a:cubicBezTo>
                    <a:cubicBezTo>
                      <a:pt x="2845" y="7168"/>
                      <a:pt x="2503" y="6542"/>
                      <a:pt x="2276" y="5916"/>
                    </a:cubicBezTo>
                    <a:cubicBezTo>
                      <a:pt x="1821" y="4722"/>
                      <a:pt x="1366" y="3641"/>
                      <a:pt x="1025" y="2788"/>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2"/>
              <p:cNvSpPr/>
              <p:nvPr/>
            </p:nvSpPr>
            <p:spPr>
              <a:xfrm>
                <a:off x="-10368" y="4022313"/>
                <a:ext cx="1025913" cy="177350"/>
              </a:xfrm>
              <a:custGeom>
                <a:rect b="b" l="l" r="r" t="t"/>
                <a:pathLst>
                  <a:path extrusionOk="0" h="11662" w="67461">
                    <a:moveTo>
                      <a:pt x="0" y="0"/>
                    </a:moveTo>
                    <a:lnTo>
                      <a:pt x="2446" y="1764"/>
                    </a:lnTo>
                    <a:cubicBezTo>
                      <a:pt x="4665" y="3243"/>
                      <a:pt x="6997" y="4551"/>
                      <a:pt x="9443" y="5689"/>
                    </a:cubicBezTo>
                    <a:cubicBezTo>
                      <a:pt x="10182" y="6030"/>
                      <a:pt x="11035" y="6314"/>
                      <a:pt x="11832" y="6656"/>
                    </a:cubicBezTo>
                    <a:cubicBezTo>
                      <a:pt x="12628" y="6997"/>
                      <a:pt x="13481" y="7395"/>
                      <a:pt x="14391" y="7679"/>
                    </a:cubicBezTo>
                    <a:lnTo>
                      <a:pt x="17178" y="8646"/>
                    </a:lnTo>
                    <a:cubicBezTo>
                      <a:pt x="18145" y="8931"/>
                      <a:pt x="19112" y="9158"/>
                      <a:pt x="20136" y="9443"/>
                    </a:cubicBezTo>
                    <a:cubicBezTo>
                      <a:pt x="21160" y="9727"/>
                      <a:pt x="22184" y="9955"/>
                      <a:pt x="23208" y="10125"/>
                    </a:cubicBezTo>
                    <a:cubicBezTo>
                      <a:pt x="24288" y="10296"/>
                      <a:pt x="25369" y="10580"/>
                      <a:pt x="26393" y="10751"/>
                    </a:cubicBezTo>
                    <a:cubicBezTo>
                      <a:pt x="28554" y="11035"/>
                      <a:pt x="30773" y="11377"/>
                      <a:pt x="32991" y="11490"/>
                    </a:cubicBezTo>
                    <a:cubicBezTo>
                      <a:pt x="35210" y="11547"/>
                      <a:pt x="37428" y="11604"/>
                      <a:pt x="39589" y="11661"/>
                    </a:cubicBezTo>
                    <a:cubicBezTo>
                      <a:pt x="40670" y="11604"/>
                      <a:pt x="41751" y="11547"/>
                      <a:pt x="42832" y="11490"/>
                    </a:cubicBezTo>
                    <a:lnTo>
                      <a:pt x="44424" y="11377"/>
                    </a:lnTo>
                    <a:lnTo>
                      <a:pt x="46017" y="11263"/>
                    </a:lnTo>
                    <a:lnTo>
                      <a:pt x="49032" y="10922"/>
                    </a:lnTo>
                    <a:lnTo>
                      <a:pt x="51876" y="10410"/>
                    </a:lnTo>
                    <a:cubicBezTo>
                      <a:pt x="53753" y="10068"/>
                      <a:pt x="55459" y="9613"/>
                      <a:pt x="57109" y="9215"/>
                    </a:cubicBezTo>
                    <a:lnTo>
                      <a:pt x="58303" y="8931"/>
                    </a:lnTo>
                    <a:cubicBezTo>
                      <a:pt x="58644" y="8817"/>
                      <a:pt x="58986" y="8703"/>
                      <a:pt x="59384" y="8590"/>
                    </a:cubicBezTo>
                    <a:lnTo>
                      <a:pt x="61432" y="7907"/>
                    </a:lnTo>
                    <a:cubicBezTo>
                      <a:pt x="62057" y="7736"/>
                      <a:pt x="62626" y="7509"/>
                      <a:pt x="63195" y="7338"/>
                    </a:cubicBezTo>
                    <a:lnTo>
                      <a:pt x="64674" y="6712"/>
                    </a:lnTo>
                    <a:lnTo>
                      <a:pt x="67461" y="5575"/>
                    </a:lnTo>
                    <a:lnTo>
                      <a:pt x="64560" y="6428"/>
                    </a:lnTo>
                    <a:lnTo>
                      <a:pt x="63081" y="6883"/>
                    </a:lnTo>
                    <a:cubicBezTo>
                      <a:pt x="62512" y="6997"/>
                      <a:pt x="61887" y="7111"/>
                      <a:pt x="61261" y="7281"/>
                    </a:cubicBezTo>
                    <a:lnTo>
                      <a:pt x="59156" y="7736"/>
                    </a:lnTo>
                    <a:lnTo>
                      <a:pt x="58076" y="8021"/>
                    </a:lnTo>
                    <a:lnTo>
                      <a:pt x="56881" y="8248"/>
                    </a:lnTo>
                    <a:cubicBezTo>
                      <a:pt x="55288" y="8533"/>
                      <a:pt x="53525" y="8931"/>
                      <a:pt x="51648" y="9101"/>
                    </a:cubicBezTo>
                    <a:lnTo>
                      <a:pt x="48804" y="9443"/>
                    </a:lnTo>
                    <a:lnTo>
                      <a:pt x="45846" y="9727"/>
                    </a:lnTo>
                    <a:lnTo>
                      <a:pt x="44310" y="9841"/>
                    </a:lnTo>
                    <a:lnTo>
                      <a:pt x="42718" y="9898"/>
                    </a:lnTo>
                    <a:lnTo>
                      <a:pt x="39532" y="9955"/>
                    </a:lnTo>
                    <a:cubicBezTo>
                      <a:pt x="37428" y="9898"/>
                      <a:pt x="35266" y="9955"/>
                      <a:pt x="33105" y="9727"/>
                    </a:cubicBezTo>
                    <a:cubicBezTo>
                      <a:pt x="30887" y="9670"/>
                      <a:pt x="28782" y="9329"/>
                      <a:pt x="26621" y="9101"/>
                    </a:cubicBezTo>
                    <a:lnTo>
                      <a:pt x="23492" y="8533"/>
                    </a:lnTo>
                    <a:cubicBezTo>
                      <a:pt x="22468" y="8419"/>
                      <a:pt x="21444" y="8134"/>
                      <a:pt x="20477" y="7907"/>
                    </a:cubicBezTo>
                    <a:cubicBezTo>
                      <a:pt x="19510" y="7679"/>
                      <a:pt x="18487" y="7509"/>
                      <a:pt x="17576" y="7224"/>
                    </a:cubicBezTo>
                    <a:lnTo>
                      <a:pt x="14789" y="6428"/>
                    </a:lnTo>
                    <a:cubicBezTo>
                      <a:pt x="13879" y="6201"/>
                      <a:pt x="13026" y="5859"/>
                      <a:pt x="12230" y="5632"/>
                    </a:cubicBezTo>
                    <a:cubicBezTo>
                      <a:pt x="11376" y="5347"/>
                      <a:pt x="10580" y="5063"/>
                      <a:pt x="9841" y="4722"/>
                    </a:cubicBezTo>
                    <a:cubicBezTo>
                      <a:pt x="7338" y="3812"/>
                      <a:pt x="4949" y="2674"/>
                      <a:pt x="2617" y="1479"/>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2"/>
              <p:cNvSpPr/>
              <p:nvPr/>
            </p:nvSpPr>
            <p:spPr>
              <a:xfrm>
                <a:off x="270757" y="3464380"/>
                <a:ext cx="984397" cy="270754"/>
              </a:xfrm>
              <a:custGeom>
                <a:rect b="b" l="l" r="r" t="t"/>
                <a:pathLst>
                  <a:path extrusionOk="0" h="17804" w="64731">
                    <a:moveTo>
                      <a:pt x="26393" y="0"/>
                    </a:moveTo>
                    <a:cubicBezTo>
                      <a:pt x="25881" y="0"/>
                      <a:pt x="25313" y="57"/>
                      <a:pt x="24801" y="114"/>
                    </a:cubicBezTo>
                    <a:lnTo>
                      <a:pt x="21615" y="341"/>
                    </a:lnTo>
                    <a:cubicBezTo>
                      <a:pt x="17861" y="740"/>
                      <a:pt x="14164" y="1365"/>
                      <a:pt x="10467" y="2275"/>
                    </a:cubicBezTo>
                    <a:cubicBezTo>
                      <a:pt x="7907" y="2844"/>
                      <a:pt x="5347" y="3584"/>
                      <a:pt x="2845" y="4494"/>
                    </a:cubicBezTo>
                    <a:lnTo>
                      <a:pt x="1" y="5461"/>
                    </a:lnTo>
                    <a:lnTo>
                      <a:pt x="1" y="5461"/>
                    </a:lnTo>
                    <a:lnTo>
                      <a:pt x="3015" y="5176"/>
                    </a:lnTo>
                    <a:cubicBezTo>
                      <a:pt x="4892" y="4892"/>
                      <a:pt x="7623" y="4551"/>
                      <a:pt x="10808" y="4209"/>
                    </a:cubicBezTo>
                    <a:cubicBezTo>
                      <a:pt x="14050" y="3811"/>
                      <a:pt x="17804" y="3641"/>
                      <a:pt x="21843" y="3470"/>
                    </a:cubicBezTo>
                    <a:lnTo>
                      <a:pt x="24914" y="3413"/>
                    </a:lnTo>
                    <a:cubicBezTo>
                      <a:pt x="25256" y="3413"/>
                      <a:pt x="25597" y="3388"/>
                      <a:pt x="25938" y="3388"/>
                    </a:cubicBezTo>
                    <a:cubicBezTo>
                      <a:pt x="26109" y="3388"/>
                      <a:pt x="26280" y="3394"/>
                      <a:pt x="26450" y="3413"/>
                    </a:cubicBezTo>
                    <a:lnTo>
                      <a:pt x="27986" y="3470"/>
                    </a:lnTo>
                    <a:lnTo>
                      <a:pt x="31171" y="3584"/>
                    </a:lnTo>
                    <a:cubicBezTo>
                      <a:pt x="32195" y="3641"/>
                      <a:pt x="33276" y="3811"/>
                      <a:pt x="34300" y="3925"/>
                    </a:cubicBezTo>
                    <a:lnTo>
                      <a:pt x="35892" y="4039"/>
                    </a:lnTo>
                    <a:lnTo>
                      <a:pt x="37428" y="4323"/>
                    </a:lnTo>
                    <a:cubicBezTo>
                      <a:pt x="38452" y="4494"/>
                      <a:pt x="39533" y="4664"/>
                      <a:pt x="40500" y="4892"/>
                    </a:cubicBezTo>
                    <a:lnTo>
                      <a:pt x="43514" y="5631"/>
                    </a:lnTo>
                    <a:cubicBezTo>
                      <a:pt x="44481" y="5916"/>
                      <a:pt x="45392" y="6257"/>
                      <a:pt x="46358" y="6541"/>
                    </a:cubicBezTo>
                    <a:cubicBezTo>
                      <a:pt x="49771" y="7736"/>
                      <a:pt x="53014" y="9329"/>
                      <a:pt x="56085" y="11320"/>
                    </a:cubicBezTo>
                    <a:cubicBezTo>
                      <a:pt x="58702" y="13083"/>
                      <a:pt x="60920" y="14732"/>
                      <a:pt x="62342" y="15927"/>
                    </a:cubicBezTo>
                    <a:lnTo>
                      <a:pt x="64731" y="17804"/>
                    </a:lnTo>
                    <a:cubicBezTo>
                      <a:pt x="64731" y="17804"/>
                      <a:pt x="64048" y="16951"/>
                      <a:pt x="62854" y="15415"/>
                    </a:cubicBezTo>
                    <a:cubicBezTo>
                      <a:pt x="61148" y="13367"/>
                      <a:pt x="59270" y="11433"/>
                      <a:pt x="57280" y="9727"/>
                    </a:cubicBezTo>
                    <a:cubicBezTo>
                      <a:pt x="54322" y="7224"/>
                      <a:pt x="51023" y="5176"/>
                      <a:pt x="47496" y="3641"/>
                    </a:cubicBezTo>
                    <a:cubicBezTo>
                      <a:pt x="46529" y="3242"/>
                      <a:pt x="45505" y="2844"/>
                      <a:pt x="44481" y="2503"/>
                    </a:cubicBezTo>
                    <a:lnTo>
                      <a:pt x="41296" y="1536"/>
                    </a:lnTo>
                    <a:cubicBezTo>
                      <a:pt x="40272" y="1252"/>
                      <a:pt x="39135" y="1081"/>
                      <a:pt x="38054" y="853"/>
                    </a:cubicBezTo>
                    <a:lnTo>
                      <a:pt x="36404" y="512"/>
                    </a:lnTo>
                    <a:lnTo>
                      <a:pt x="34698" y="341"/>
                    </a:lnTo>
                    <a:cubicBezTo>
                      <a:pt x="33617" y="228"/>
                      <a:pt x="32480" y="114"/>
                      <a:pt x="31399" y="57"/>
                    </a:cubicBezTo>
                    <a:lnTo>
                      <a:pt x="280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2"/>
              <p:cNvSpPr/>
              <p:nvPr/>
            </p:nvSpPr>
            <p:spPr>
              <a:xfrm>
                <a:off x="-192022" y="3543094"/>
                <a:ext cx="583025" cy="275119"/>
              </a:xfrm>
              <a:custGeom>
                <a:rect b="b" l="l" r="r" t="t"/>
                <a:pathLst>
                  <a:path extrusionOk="0" h="18091" w="38338">
                    <a:moveTo>
                      <a:pt x="0" y="0"/>
                    </a:moveTo>
                    <a:lnTo>
                      <a:pt x="797" y="1764"/>
                    </a:lnTo>
                    <a:cubicBezTo>
                      <a:pt x="1650" y="3243"/>
                      <a:pt x="2674" y="4665"/>
                      <a:pt x="3811" y="5916"/>
                    </a:cubicBezTo>
                    <a:cubicBezTo>
                      <a:pt x="5404" y="7736"/>
                      <a:pt x="7224" y="9386"/>
                      <a:pt x="9215" y="10808"/>
                    </a:cubicBezTo>
                    <a:cubicBezTo>
                      <a:pt x="11490" y="12344"/>
                      <a:pt x="13936" y="13709"/>
                      <a:pt x="16439" y="14789"/>
                    </a:cubicBezTo>
                    <a:cubicBezTo>
                      <a:pt x="18999" y="15813"/>
                      <a:pt x="21615" y="16610"/>
                      <a:pt x="24288" y="17178"/>
                    </a:cubicBezTo>
                    <a:cubicBezTo>
                      <a:pt x="26621" y="17633"/>
                      <a:pt x="29010" y="17918"/>
                      <a:pt x="31399" y="18032"/>
                    </a:cubicBezTo>
                    <a:cubicBezTo>
                      <a:pt x="32003" y="18072"/>
                      <a:pt x="32600" y="18091"/>
                      <a:pt x="33196" y="18091"/>
                    </a:cubicBezTo>
                    <a:cubicBezTo>
                      <a:pt x="34281" y="18091"/>
                      <a:pt x="35359" y="18028"/>
                      <a:pt x="36461" y="17918"/>
                    </a:cubicBezTo>
                    <a:cubicBezTo>
                      <a:pt x="37655" y="17747"/>
                      <a:pt x="38338" y="17633"/>
                      <a:pt x="38338" y="17633"/>
                    </a:cubicBezTo>
                    <a:cubicBezTo>
                      <a:pt x="38338" y="17633"/>
                      <a:pt x="37712" y="17349"/>
                      <a:pt x="36575" y="16894"/>
                    </a:cubicBezTo>
                    <a:cubicBezTo>
                      <a:pt x="35437" y="16553"/>
                      <a:pt x="33901" y="15756"/>
                      <a:pt x="31967" y="15131"/>
                    </a:cubicBezTo>
                    <a:cubicBezTo>
                      <a:pt x="30090" y="14505"/>
                      <a:pt x="27929" y="13652"/>
                      <a:pt x="25597" y="12742"/>
                    </a:cubicBezTo>
                    <a:cubicBezTo>
                      <a:pt x="23321" y="11832"/>
                      <a:pt x="20876" y="10922"/>
                      <a:pt x="18487" y="9898"/>
                    </a:cubicBezTo>
                    <a:cubicBezTo>
                      <a:pt x="16098" y="8874"/>
                      <a:pt x="13765" y="7850"/>
                      <a:pt x="11604" y="6769"/>
                    </a:cubicBezTo>
                    <a:cubicBezTo>
                      <a:pt x="9443" y="5688"/>
                      <a:pt x="7395" y="4721"/>
                      <a:pt x="5688" y="3641"/>
                    </a:cubicBezTo>
                    <a:cubicBezTo>
                      <a:pt x="4039" y="2617"/>
                      <a:pt x="2560" y="1764"/>
                      <a:pt x="1593" y="1081"/>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2"/>
              <p:cNvSpPr/>
              <p:nvPr/>
            </p:nvSpPr>
            <p:spPr>
              <a:xfrm>
                <a:off x="-278522" y="3114912"/>
                <a:ext cx="356403" cy="461928"/>
              </a:xfrm>
              <a:custGeom>
                <a:rect b="b" l="l" r="r" t="t"/>
                <a:pathLst>
                  <a:path extrusionOk="0" h="30375" w="23436">
                    <a:moveTo>
                      <a:pt x="455" y="0"/>
                    </a:moveTo>
                    <a:cubicBezTo>
                      <a:pt x="455" y="0"/>
                      <a:pt x="341" y="626"/>
                      <a:pt x="171" y="1764"/>
                    </a:cubicBezTo>
                    <a:cubicBezTo>
                      <a:pt x="114" y="2275"/>
                      <a:pt x="57" y="3015"/>
                      <a:pt x="0" y="3754"/>
                    </a:cubicBezTo>
                    <a:lnTo>
                      <a:pt x="0" y="5063"/>
                    </a:lnTo>
                    <a:cubicBezTo>
                      <a:pt x="0" y="5518"/>
                      <a:pt x="57" y="5973"/>
                      <a:pt x="171" y="6485"/>
                    </a:cubicBezTo>
                    <a:cubicBezTo>
                      <a:pt x="398" y="8703"/>
                      <a:pt x="967" y="10921"/>
                      <a:pt x="1877" y="13026"/>
                    </a:cubicBezTo>
                    <a:cubicBezTo>
                      <a:pt x="2901" y="15415"/>
                      <a:pt x="4323" y="17633"/>
                      <a:pt x="5973" y="19624"/>
                    </a:cubicBezTo>
                    <a:cubicBezTo>
                      <a:pt x="7622" y="21615"/>
                      <a:pt x="9556" y="23378"/>
                      <a:pt x="11604" y="24914"/>
                    </a:cubicBezTo>
                    <a:cubicBezTo>
                      <a:pt x="13424" y="26166"/>
                      <a:pt x="15358" y="27303"/>
                      <a:pt x="17349" y="28270"/>
                    </a:cubicBezTo>
                    <a:cubicBezTo>
                      <a:pt x="18771" y="28953"/>
                      <a:pt x="20193" y="29521"/>
                      <a:pt x="21729" y="29977"/>
                    </a:cubicBezTo>
                    <a:cubicBezTo>
                      <a:pt x="22809" y="30261"/>
                      <a:pt x="23435" y="30375"/>
                      <a:pt x="23435" y="30375"/>
                    </a:cubicBezTo>
                    <a:cubicBezTo>
                      <a:pt x="23435" y="30375"/>
                      <a:pt x="22923" y="29920"/>
                      <a:pt x="22013" y="29351"/>
                    </a:cubicBezTo>
                    <a:cubicBezTo>
                      <a:pt x="21103" y="28725"/>
                      <a:pt x="19852" y="27701"/>
                      <a:pt x="18373" y="26621"/>
                    </a:cubicBezTo>
                    <a:cubicBezTo>
                      <a:pt x="16723" y="25312"/>
                      <a:pt x="15131" y="23947"/>
                      <a:pt x="13595" y="22525"/>
                    </a:cubicBezTo>
                    <a:cubicBezTo>
                      <a:pt x="11831" y="20932"/>
                      <a:pt x="10182" y="19226"/>
                      <a:pt x="8703" y="17406"/>
                    </a:cubicBezTo>
                    <a:cubicBezTo>
                      <a:pt x="7167" y="15586"/>
                      <a:pt x="5802" y="13709"/>
                      <a:pt x="4664" y="11661"/>
                    </a:cubicBezTo>
                    <a:cubicBezTo>
                      <a:pt x="3641" y="9898"/>
                      <a:pt x="2730" y="8020"/>
                      <a:pt x="2105" y="6086"/>
                    </a:cubicBezTo>
                    <a:cubicBezTo>
                      <a:pt x="1934" y="5631"/>
                      <a:pt x="1820" y="5233"/>
                      <a:pt x="1707" y="4835"/>
                    </a:cubicBezTo>
                    <a:lnTo>
                      <a:pt x="1365" y="3641"/>
                    </a:lnTo>
                    <a:cubicBezTo>
                      <a:pt x="1138" y="2901"/>
                      <a:pt x="967" y="2219"/>
                      <a:pt x="853" y="1707"/>
                    </a:cubicBezTo>
                    <a:cubicBezTo>
                      <a:pt x="626" y="626"/>
                      <a:pt x="455"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2"/>
              <p:cNvSpPr/>
              <p:nvPr/>
            </p:nvSpPr>
            <p:spPr>
              <a:xfrm>
                <a:off x="212802" y="3932345"/>
                <a:ext cx="821783" cy="163846"/>
              </a:xfrm>
              <a:custGeom>
                <a:rect b="b" l="l" r="r" t="t"/>
                <a:pathLst>
                  <a:path extrusionOk="0" h="10774" w="54038">
                    <a:moveTo>
                      <a:pt x="54037" y="1"/>
                    </a:moveTo>
                    <a:cubicBezTo>
                      <a:pt x="54037" y="1"/>
                      <a:pt x="53184" y="285"/>
                      <a:pt x="51762" y="797"/>
                    </a:cubicBezTo>
                    <a:cubicBezTo>
                      <a:pt x="50283" y="1309"/>
                      <a:pt x="48236" y="1878"/>
                      <a:pt x="45733" y="2617"/>
                    </a:cubicBezTo>
                    <a:cubicBezTo>
                      <a:pt x="43287" y="3414"/>
                      <a:pt x="40329" y="4039"/>
                      <a:pt x="37201" y="4779"/>
                    </a:cubicBezTo>
                    <a:cubicBezTo>
                      <a:pt x="35608" y="5006"/>
                      <a:pt x="34015" y="5461"/>
                      <a:pt x="32366" y="5746"/>
                    </a:cubicBezTo>
                    <a:lnTo>
                      <a:pt x="29863" y="6201"/>
                    </a:lnTo>
                    <a:lnTo>
                      <a:pt x="27360" y="6542"/>
                    </a:lnTo>
                    <a:cubicBezTo>
                      <a:pt x="26507" y="6656"/>
                      <a:pt x="25711" y="6827"/>
                      <a:pt x="24857" y="6940"/>
                    </a:cubicBezTo>
                    <a:lnTo>
                      <a:pt x="22355" y="7225"/>
                    </a:lnTo>
                    <a:cubicBezTo>
                      <a:pt x="20648" y="7452"/>
                      <a:pt x="19056" y="7452"/>
                      <a:pt x="17463" y="7623"/>
                    </a:cubicBezTo>
                    <a:cubicBezTo>
                      <a:pt x="15870" y="7794"/>
                      <a:pt x="14278" y="7737"/>
                      <a:pt x="12856" y="7850"/>
                    </a:cubicBezTo>
                    <a:cubicBezTo>
                      <a:pt x="12116" y="7850"/>
                      <a:pt x="11434" y="7907"/>
                      <a:pt x="10694" y="7907"/>
                    </a:cubicBezTo>
                    <a:lnTo>
                      <a:pt x="8703" y="7850"/>
                    </a:lnTo>
                    <a:cubicBezTo>
                      <a:pt x="7831" y="7850"/>
                      <a:pt x="7010" y="7876"/>
                      <a:pt x="6238" y="7876"/>
                    </a:cubicBezTo>
                    <a:cubicBezTo>
                      <a:pt x="5853" y="7876"/>
                      <a:pt x="5480" y="7869"/>
                      <a:pt x="5120" y="7850"/>
                    </a:cubicBezTo>
                    <a:cubicBezTo>
                      <a:pt x="4096" y="7794"/>
                      <a:pt x="3186" y="7737"/>
                      <a:pt x="2390" y="7680"/>
                    </a:cubicBezTo>
                    <a:lnTo>
                      <a:pt x="1" y="7623"/>
                    </a:lnTo>
                    <a:lnTo>
                      <a:pt x="1" y="7623"/>
                    </a:lnTo>
                    <a:lnTo>
                      <a:pt x="2276" y="8362"/>
                    </a:lnTo>
                    <a:cubicBezTo>
                      <a:pt x="3015" y="8590"/>
                      <a:pt x="3925" y="8874"/>
                      <a:pt x="4949" y="9159"/>
                    </a:cubicBezTo>
                    <a:cubicBezTo>
                      <a:pt x="6030" y="9443"/>
                      <a:pt x="7224" y="9614"/>
                      <a:pt x="8533" y="9841"/>
                    </a:cubicBezTo>
                    <a:lnTo>
                      <a:pt x="10580" y="10183"/>
                    </a:lnTo>
                    <a:cubicBezTo>
                      <a:pt x="11263" y="10296"/>
                      <a:pt x="12002" y="10353"/>
                      <a:pt x="12742" y="10467"/>
                    </a:cubicBezTo>
                    <a:cubicBezTo>
                      <a:pt x="14335" y="10638"/>
                      <a:pt x="15927" y="10751"/>
                      <a:pt x="17520" y="10751"/>
                    </a:cubicBezTo>
                    <a:cubicBezTo>
                      <a:pt x="17977" y="10767"/>
                      <a:pt x="18434" y="10774"/>
                      <a:pt x="18892" y="10774"/>
                    </a:cubicBezTo>
                    <a:cubicBezTo>
                      <a:pt x="20141" y="10774"/>
                      <a:pt x="21390" y="10721"/>
                      <a:pt x="22639" y="10638"/>
                    </a:cubicBezTo>
                    <a:lnTo>
                      <a:pt x="25256" y="10410"/>
                    </a:lnTo>
                    <a:cubicBezTo>
                      <a:pt x="26166" y="10353"/>
                      <a:pt x="27019" y="10183"/>
                      <a:pt x="27872" y="10069"/>
                    </a:cubicBezTo>
                    <a:cubicBezTo>
                      <a:pt x="28782" y="9898"/>
                      <a:pt x="29635" y="9784"/>
                      <a:pt x="30489" y="9614"/>
                    </a:cubicBezTo>
                    <a:lnTo>
                      <a:pt x="33105" y="9102"/>
                    </a:lnTo>
                    <a:cubicBezTo>
                      <a:pt x="34812" y="8761"/>
                      <a:pt x="36461" y="8249"/>
                      <a:pt x="37997" y="7794"/>
                    </a:cubicBezTo>
                    <a:cubicBezTo>
                      <a:pt x="40898" y="6827"/>
                      <a:pt x="43685" y="5746"/>
                      <a:pt x="46415" y="4494"/>
                    </a:cubicBezTo>
                    <a:cubicBezTo>
                      <a:pt x="48349" y="3584"/>
                      <a:pt x="50226" y="2560"/>
                      <a:pt x="52047" y="1423"/>
                    </a:cubicBezTo>
                    <a:cubicBezTo>
                      <a:pt x="53298" y="570"/>
                      <a:pt x="54037" y="1"/>
                      <a:pt x="54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2"/>
              <p:cNvSpPr/>
              <p:nvPr/>
            </p:nvSpPr>
            <p:spPr>
              <a:xfrm>
                <a:off x="822638" y="3847579"/>
                <a:ext cx="602065" cy="423012"/>
              </a:xfrm>
              <a:custGeom>
                <a:rect b="b" l="l" r="r" t="t"/>
                <a:pathLst>
                  <a:path extrusionOk="0" h="27816" w="39590">
                    <a:moveTo>
                      <a:pt x="39590" y="0"/>
                    </a:moveTo>
                    <a:lnTo>
                      <a:pt x="39590" y="0"/>
                    </a:lnTo>
                    <a:cubicBezTo>
                      <a:pt x="39191" y="626"/>
                      <a:pt x="38736" y="1195"/>
                      <a:pt x="38338" y="1764"/>
                    </a:cubicBezTo>
                    <a:cubicBezTo>
                      <a:pt x="37542" y="2845"/>
                      <a:pt x="36234" y="4323"/>
                      <a:pt x="34698" y="6087"/>
                    </a:cubicBezTo>
                    <a:cubicBezTo>
                      <a:pt x="32991" y="8021"/>
                      <a:pt x="31114" y="9841"/>
                      <a:pt x="29124" y="11490"/>
                    </a:cubicBezTo>
                    <a:cubicBezTo>
                      <a:pt x="28043" y="12457"/>
                      <a:pt x="26848" y="13368"/>
                      <a:pt x="25711" y="14278"/>
                    </a:cubicBezTo>
                    <a:cubicBezTo>
                      <a:pt x="25142" y="14733"/>
                      <a:pt x="24516" y="15188"/>
                      <a:pt x="23891" y="15586"/>
                    </a:cubicBezTo>
                    <a:lnTo>
                      <a:pt x="22013" y="16894"/>
                    </a:lnTo>
                    <a:cubicBezTo>
                      <a:pt x="20762" y="17691"/>
                      <a:pt x="19511" y="18601"/>
                      <a:pt x="18202" y="19283"/>
                    </a:cubicBezTo>
                    <a:cubicBezTo>
                      <a:pt x="16894" y="20023"/>
                      <a:pt x="15643" y="20819"/>
                      <a:pt x="14335" y="21445"/>
                    </a:cubicBezTo>
                    <a:cubicBezTo>
                      <a:pt x="13026" y="22070"/>
                      <a:pt x="11832" y="22696"/>
                      <a:pt x="10637" y="23322"/>
                    </a:cubicBezTo>
                    <a:cubicBezTo>
                      <a:pt x="9443" y="23891"/>
                      <a:pt x="8305" y="24346"/>
                      <a:pt x="7224" y="24801"/>
                    </a:cubicBezTo>
                    <a:cubicBezTo>
                      <a:pt x="5120" y="25711"/>
                      <a:pt x="3243" y="26450"/>
                      <a:pt x="1991" y="26962"/>
                    </a:cubicBezTo>
                    <a:lnTo>
                      <a:pt x="1" y="27815"/>
                    </a:lnTo>
                    <a:lnTo>
                      <a:pt x="2162" y="27588"/>
                    </a:lnTo>
                    <a:cubicBezTo>
                      <a:pt x="4039" y="27417"/>
                      <a:pt x="5973" y="27133"/>
                      <a:pt x="7850" y="26678"/>
                    </a:cubicBezTo>
                    <a:cubicBezTo>
                      <a:pt x="8988" y="26336"/>
                      <a:pt x="10296" y="26109"/>
                      <a:pt x="11604" y="25711"/>
                    </a:cubicBezTo>
                    <a:cubicBezTo>
                      <a:pt x="12856" y="25313"/>
                      <a:pt x="14335" y="24858"/>
                      <a:pt x="15643" y="24289"/>
                    </a:cubicBezTo>
                    <a:cubicBezTo>
                      <a:pt x="17008" y="23720"/>
                      <a:pt x="18487" y="23037"/>
                      <a:pt x="19852" y="22298"/>
                    </a:cubicBezTo>
                    <a:cubicBezTo>
                      <a:pt x="21274" y="21502"/>
                      <a:pt x="22582" y="20705"/>
                      <a:pt x="24004" y="19852"/>
                    </a:cubicBezTo>
                    <a:lnTo>
                      <a:pt x="25938" y="18430"/>
                    </a:lnTo>
                    <a:cubicBezTo>
                      <a:pt x="26621" y="17975"/>
                      <a:pt x="27247" y="17463"/>
                      <a:pt x="27815" y="16951"/>
                    </a:cubicBezTo>
                    <a:cubicBezTo>
                      <a:pt x="29067" y="15984"/>
                      <a:pt x="30204" y="14903"/>
                      <a:pt x="31228" y="13766"/>
                    </a:cubicBezTo>
                    <a:cubicBezTo>
                      <a:pt x="33162" y="11775"/>
                      <a:pt x="34869" y="9613"/>
                      <a:pt x="36291" y="7281"/>
                    </a:cubicBezTo>
                    <a:cubicBezTo>
                      <a:pt x="37314" y="5632"/>
                      <a:pt x="38225" y="3925"/>
                      <a:pt x="38907" y="2105"/>
                    </a:cubicBezTo>
                    <a:cubicBezTo>
                      <a:pt x="39362" y="797"/>
                      <a:pt x="39590" y="1"/>
                      <a:pt x="395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2"/>
              <p:cNvSpPr/>
              <p:nvPr/>
            </p:nvSpPr>
            <p:spPr>
              <a:xfrm>
                <a:off x="1097711" y="3784437"/>
                <a:ext cx="246544" cy="218000"/>
              </a:xfrm>
              <a:custGeom>
                <a:rect b="b" l="l" r="r" t="t"/>
                <a:pathLst>
                  <a:path extrusionOk="0" h="14335" w="16212">
                    <a:moveTo>
                      <a:pt x="16212" y="0"/>
                    </a:moveTo>
                    <a:cubicBezTo>
                      <a:pt x="16212" y="0"/>
                      <a:pt x="15870" y="171"/>
                      <a:pt x="15415" y="569"/>
                    </a:cubicBezTo>
                    <a:cubicBezTo>
                      <a:pt x="14903" y="967"/>
                      <a:pt x="14107" y="1422"/>
                      <a:pt x="13368" y="2105"/>
                    </a:cubicBezTo>
                    <a:cubicBezTo>
                      <a:pt x="12685" y="2730"/>
                      <a:pt x="11661" y="3470"/>
                      <a:pt x="10694" y="4323"/>
                    </a:cubicBezTo>
                    <a:cubicBezTo>
                      <a:pt x="9727" y="5119"/>
                      <a:pt x="8760" y="5973"/>
                      <a:pt x="7793" y="6883"/>
                    </a:cubicBezTo>
                    <a:cubicBezTo>
                      <a:pt x="6826" y="7793"/>
                      <a:pt x="5859" y="8703"/>
                      <a:pt x="4949" y="9499"/>
                    </a:cubicBezTo>
                    <a:cubicBezTo>
                      <a:pt x="4039" y="10353"/>
                      <a:pt x="3243" y="11263"/>
                      <a:pt x="2503" y="11888"/>
                    </a:cubicBezTo>
                    <a:cubicBezTo>
                      <a:pt x="2105" y="12173"/>
                      <a:pt x="1821" y="12514"/>
                      <a:pt x="1480" y="12855"/>
                    </a:cubicBezTo>
                    <a:cubicBezTo>
                      <a:pt x="1195" y="13197"/>
                      <a:pt x="911" y="13424"/>
                      <a:pt x="683" y="13652"/>
                    </a:cubicBezTo>
                    <a:lnTo>
                      <a:pt x="1" y="14334"/>
                    </a:lnTo>
                    <a:lnTo>
                      <a:pt x="968" y="14220"/>
                    </a:lnTo>
                    <a:cubicBezTo>
                      <a:pt x="1252" y="14164"/>
                      <a:pt x="1650" y="14107"/>
                      <a:pt x="2105" y="13993"/>
                    </a:cubicBezTo>
                    <a:cubicBezTo>
                      <a:pt x="2560" y="13879"/>
                      <a:pt x="3072" y="13765"/>
                      <a:pt x="3527" y="13595"/>
                    </a:cubicBezTo>
                    <a:cubicBezTo>
                      <a:pt x="4665" y="13140"/>
                      <a:pt x="5746" y="12628"/>
                      <a:pt x="6826" y="12002"/>
                    </a:cubicBezTo>
                    <a:cubicBezTo>
                      <a:pt x="8021" y="11206"/>
                      <a:pt x="9102" y="10409"/>
                      <a:pt x="10125" y="9442"/>
                    </a:cubicBezTo>
                    <a:cubicBezTo>
                      <a:pt x="11149" y="8532"/>
                      <a:pt x="12059" y="7508"/>
                      <a:pt x="12913" y="6428"/>
                    </a:cubicBezTo>
                    <a:cubicBezTo>
                      <a:pt x="13652" y="5404"/>
                      <a:pt x="14278" y="4380"/>
                      <a:pt x="14903" y="3356"/>
                    </a:cubicBezTo>
                    <a:cubicBezTo>
                      <a:pt x="15302" y="2560"/>
                      <a:pt x="15643" y="1763"/>
                      <a:pt x="15927" y="967"/>
                    </a:cubicBezTo>
                    <a:cubicBezTo>
                      <a:pt x="16098" y="342"/>
                      <a:pt x="16212" y="0"/>
                      <a:pt x="162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2"/>
              <p:cNvSpPr/>
              <p:nvPr/>
            </p:nvSpPr>
            <p:spPr>
              <a:xfrm>
                <a:off x="625412" y="2481717"/>
                <a:ext cx="758641" cy="447222"/>
              </a:xfrm>
              <a:custGeom>
                <a:rect b="b" l="l" r="r" t="t"/>
                <a:pathLst>
                  <a:path extrusionOk="0" h="29408" w="49886">
                    <a:moveTo>
                      <a:pt x="1" y="0"/>
                    </a:moveTo>
                    <a:lnTo>
                      <a:pt x="342" y="569"/>
                    </a:lnTo>
                    <a:cubicBezTo>
                      <a:pt x="626" y="1138"/>
                      <a:pt x="968" y="1650"/>
                      <a:pt x="1366" y="2162"/>
                    </a:cubicBezTo>
                    <a:cubicBezTo>
                      <a:pt x="2731" y="4039"/>
                      <a:pt x="4381" y="5631"/>
                      <a:pt x="6258" y="6940"/>
                    </a:cubicBezTo>
                    <a:cubicBezTo>
                      <a:pt x="8931" y="8760"/>
                      <a:pt x="11832" y="10296"/>
                      <a:pt x="14847" y="11490"/>
                    </a:cubicBezTo>
                    <a:cubicBezTo>
                      <a:pt x="18146" y="12855"/>
                      <a:pt x="21672" y="13936"/>
                      <a:pt x="25256" y="14960"/>
                    </a:cubicBezTo>
                    <a:lnTo>
                      <a:pt x="27872" y="15699"/>
                    </a:lnTo>
                    <a:cubicBezTo>
                      <a:pt x="28726" y="15984"/>
                      <a:pt x="29522" y="16211"/>
                      <a:pt x="30318" y="16496"/>
                    </a:cubicBezTo>
                    <a:cubicBezTo>
                      <a:pt x="31911" y="17121"/>
                      <a:pt x="33447" y="17804"/>
                      <a:pt x="34926" y="18657"/>
                    </a:cubicBezTo>
                    <a:cubicBezTo>
                      <a:pt x="37656" y="20079"/>
                      <a:pt x="40272" y="21729"/>
                      <a:pt x="42718" y="23606"/>
                    </a:cubicBezTo>
                    <a:cubicBezTo>
                      <a:pt x="44880" y="25255"/>
                      <a:pt x="46700" y="26677"/>
                      <a:pt x="47951" y="27701"/>
                    </a:cubicBezTo>
                    <a:cubicBezTo>
                      <a:pt x="49146" y="28725"/>
                      <a:pt x="49885" y="29408"/>
                      <a:pt x="49885" y="29408"/>
                    </a:cubicBezTo>
                    <a:cubicBezTo>
                      <a:pt x="49885" y="29408"/>
                      <a:pt x="49430" y="28611"/>
                      <a:pt x="48463" y="27246"/>
                    </a:cubicBezTo>
                    <a:cubicBezTo>
                      <a:pt x="47155" y="25426"/>
                      <a:pt x="45676" y="23720"/>
                      <a:pt x="44083" y="22127"/>
                    </a:cubicBezTo>
                    <a:cubicBezTo>
                      <a:pt x="41808" y="19795"/>
                      <a:pt x="39249" y="17747"/>
                      <a:pt x="36575" y="15984"/>
                    </a:cubicBezTo>
                    <a:cubicBezTo>
                      <a:pt x="34982" y="14960"/>
                      <a:pt x="33333" y="14050"/>
                      <a:pt x="31626" y="13367"/>
                    </a:cubicBezTo>
                    <a:cubicBezTo>
                      <a:pt x="30716" y="13026"/>
                      <a:pt x="29806" y="12628"/>
                      <a:pt x="28896" y="12400"/>
                    </a:cubicBezTo>
                    <a:lnTo>
                      <a:pt x="26223" y="11604"/>
                    </a:lnTo>
                    <a:cubicBezTo>
                      <a:pt x="22696" y="10580"/>
                      <a:pt x="19170" y="9613"/>
                      <a:pt x="15927" y="8589"/>
                    </a:cubicBezTo>
                    <a:cubicBezTo>
                      <a:pt x="12970" y="7679"/>
                      <a:pt x="10126" y="6598"/>
                      <a:pt x="7338" y="5233"/>
                    </a:cubicBezTo>
                    <a:cubicBezTo>
                      <a:pt x="5404" y="4266"/>
                      <a:pt x="3527" y="3072"/>
                      <a:pt x="1878" y="1707"/>
                    </a:cubicBezTo>
                    <a:cubicBezTo>
                      <a:pt x="1366" y="1308"/>
                      <a:pt x="911" y="910"/>
                      <a:pt x="456" y="455"/>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2"/>
              <p:cNvSpPr/>
              <p:nvPr/>
            </p:nvSpPr>
            <p:spPr>
              <a:xfrm>
                <a:off x="213668" y="2829452"/>
                <a:ext cx="964505" cy="115060"/>
              </a:xfrm>
              <a:custGeom>
                <a:rect b="b" l="l" r="r" t="t"/>
                <a:pathLst>
                  <a:path extrusionOk="0" h="7566" w="63423">
                    <a:moveTo>
                      <a:pt x="0" y="0"/>
                    </a:moveTo>
                    <a:lnTo>
                      <a:pt x="455" y="569"/>
                    </a:lnTo>
                    <a:cubicBezTo>
                      <a:pt x="626" y="797"/>
                      <a:pt x="797" y="1024"/>
                      <a:pt x="1024" y="1252"/>
                    </a:cubicBezTo>
                    <a:lnTo>
                      <a:pt x="1934" y="2105"/>
                    </a:lnTo>
                    <a:cubicBezTo>
                      <a:pt x="3868" y="3811"/>
                      <a:pt x="6257" y="5006"/>
                      <a:pt x="8760" y="5575"/>
                    </a:cubicBezTo>
                    <a:cubicBezTo>
                      <a:pt x="10410" y="5973"/>
                      <a:pt x="12173" y="6200"/>
                      <a:pt x="13879" y="6257"/>
                    </a:cubicBezTo>
                    <a:cubicBezTo>
                      <a:pt x="14505" y="6295"/>
                      <a:pt x="15137" y="6314"/>
                      <a:pt x="15773" y="6314"/>
                    </a:cubicBezTo>
                    <a:cubicBezTo>
                      <a:pt x="17046" y="6314"/>
                      <a:pt x="18335" y="6238"/>
                      <a:pt x="19624" y="6087"/>
                    </a:cubicBezTo>
                    <a:cubicBezTo>
                      <a:pt x="21615" y="5859"/>
                      <a:pt x="23606" y="5518"/>
                      <a:pt x="25597" y="5063"/>
                    </a:cubicBezTo>
                    <a:cubicBezTo>
                      <a:pt x="26621" y="4835"/>
                      <a:pt x="27645" y="4494"/>
                      <a:pt x="28668" y="4267"/>
                    </a:cubicBezTo>
                    <a:cubicBezTo>
                      <a:pt x="29635" y="4096"/>
                      <a:pt x="30659" y="3811"/>
                      <a:pt x="31626" y="3584"/>
                    </a:cubicBezTo>
                    <a:cubicBezTo>
                      <a:pt x="35332" y="2725"/>
                      <a:pt x="39089" y="2271"/>
                      <a:pt x="42897" y="2271"/>
                    </a:cubicBezTo>
                    <a:cubicBezTo>
                      <a:pt x="43121" y="2271"/>
                      <a:pt x="43346" y="2273"/>
                      <a:pt x="43571" y="2276"/>
                    </a:cubicBezTo>
                    <a:cubicBezTo>
                      <a:pt x="43792" y="2272"/>
                      <a:pt x="44012" y="2270"/>
                      <a:pt x="44232" y="2270"/>
                    </a:cubicBezTo>
                    <a:cubicBezTo>
                      <a:pt x="47531" y="2270"/>
                      <a:pt x="50781" y="2670"/>
                      <a:pt x="53980" y="3470"/>
                    </a:cubicBezTo>
                    <a:cubicBezTo>
                      <a:pt x="56369" y="4096"/>
                      <a:pt x="58758" y="5006"/>
                      <a:pt x="60977" y="6144"/>
                    </a:cubicBezTo>
                    <a:cubicBezTo>
                      <a:pt x="61602" y="6428"/>
                      <a:pt x="62171" y="6769"/>
                      <a:pt x="62797" y="7167"/>
                    </a:cubicBezTo>
                    <a:lnTo>
                      <a:pt x="63423" y="7566"/>
                    </a:lnTo>
                    <a:lnTo>
                      <a:pt x="62854" y="7111"/>
                    </a:lnTo>
                    <a:cubicBezTo>
                      <a:pt x="62456" y="6826"/>
                      <a:pt x="61887" y="6314"/>
                      <a:pt x="61147" y="5802"/>
                    </a:cubicBezTo>
                    <a:cubicBezTo>
                      <a:pt x="58986" y="4437"/>
                      <a:pt x="56711" y="3300"/>
                      <a:pt x="54265" y="2503"/>
                    </a:cubicBezTo>
                    <a:cubicBezTo>
                      <a:pt x="50795" y="1422"/>
                      <a:pt x="47212" y="797"/>
                      <a:pt x="43571" y="683"/>
                    </a:cubicBezTo>
                    <a:cubicBezTo>
                      <a:pt x="42944" y="657"/>
                      <a:pt x="42316" y="644"/>
                      <a:pt x="41689" y="644"/>
                    </a:cubicBezTo>
                    <a:cubicBezTo>
                      <a:pt x="38166" y="644"/>
                      <a:pt x="34656" y="1048"/>
                      <a:pt x="31228" y="1821"/>
                    </a:cubicBezTo>
                    <a:cubicBezTo>
                      <a:pt x="30204" y="2048"/>
                      <a:pt x="29123" y="2333"/>
                      <a:pt x="28156" y="2617"/>
                    </a:cubicBezTo>
                    <a:cubicBezTo>
                      <a:pt x="27133" y="2901"/>
                      <a:pt x="26166" y="3186"/>
                      <a:pt x="25199" y="3413"/>
                    </a:cubicBezTo>
                    <a:cubicBezTo>
                      <a:pt x="23208" y="3925"/>
                      <a:pt x="21274" y="4267"/>
                      <a:pt x="19340" y="4551"/>
                    </a:cubicBezTo>
                    <a:cubicBezTo>
                      <a:pt x="17520" y="4778"/>
                      <a:pt x="15700" y="4949"/>
                      <a:pt x="13822" y="5006"/>
                    </a:cubicBezTo>
                    <a:cubicBezTo>
                      <a:pt x="12173" y="5006"/>
                      <a:pt x="10523" y="4892"/>
                      <a:pt x="8931" y="4551"/>
                    </a:cubicBezTo>
                    <a:cubicBezTo>
                      <a:pt x="6485" y="4153"/>
                      <a:pt x="4153" y="3243"/>
                      <a:pt x="2105" y="1821"/>
                    </a:cubicBezTo>
                    <a:lnTo>
                      <a:pt x="1195" y="1138"/>
                    </a:lnTo>
                    <a:cubicBezTo>
                      <a:pt x="911" y="911"/>
                      <a:pt x="683" y="683"/>
                      <a:pt x="512" y="512"/>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2"/>
              <p:cNvSpPr/>
              <p:nvPr/>
            </p:nvSpPr>
            <p:spPr>
              <a:xfrm>
                <a:off x="786307" y="3013706"/>
                <a:ext cx="638396" cy="295847"/>
              </a:xfrm>
              <a:custGeom>
                <a:rect b="b" l="l" r="r" t="t"/>
                <a:pathLst>
                  <a:path extrusionOk="0" h="19454" w="41979">
                    <a:moveTo>
                      <a:pt x="7509" y="0"/>
                    </a:moveTo>
                    <a:cubicBezTo>
                      <a:pt x="6485" y="0"/>
                      <a:pt x="5461" y="114"/>
                      <a:pt x="4437" y="285"/>
                    </a:cubicBezTo>
                    <a:lnTo>
                      <a:pt x="3129" y="455"/>
                    </a:lnTo>
                    <a:lnTo>
                      <a:pt x="2048" y="683"/>
                    </a:lnTo>
                    <a:lnTo>
                      <a:pt x="1" y="1195"/>
                    </a:lnTo>
                    <a:lnTo>
                      <a:pt x="2105" y="1024"/>
                    </a:lnTo>
                    <a:lnTo>
                      <a:pt x="3186" y="910"/>
                    </a:lnTo>
                    <a:lnTo>
                      <a:pt x="4437" y="910"/>
                    </a:lnTo>
                    <a:cubicBezTo>
                      <a:pt x="5347" y="910"/>
                      <a:pt x="6371" y="910"/>
                      <a:pt x="7509" y="1024"/>
                    </a:cubicBezTo>
                    <a:lnTo>
                      <a:pt x="9215" y="1138"/>
                    </a:lnTo>
                    <a:lnTo>
                      <a:pt x="11092" y="1365"/>
                    </a:lnTo>
                    <a:cubicBezTo>
                      <a:pt x="12344" y="1536"/>
                      <a:pt x="13652" y="1877"/>
                      <a:pt x="15017" y="2162"/>
                    </a:cubicBezTo>
                    <a:cubicBezTo>
                      <a:pt x="17804" y="2901"/>
                      <a:pt x="20535" y="3868"/>
                      <a:pt x="23151" y="5119"/>
                    </a:cubicBezTo>
                    <a:cubicBezTo>
                      <a:pt x="23834" y="5347"/>
                      <a:pt x="24459" y="5745"/>
                      <a:pt x="25142" y="6086"/>
                    </a:cubicBezTo>
                    <a:cubicBezTo>
                      <a:pt x="25824" y="6428"/>
                      <a:pt x="26450" y="6712"/>
                      <a:pt x="27076" y="7110"/>
                    </a:cubicBezTo>
                    <a:lnTo>
                      <a:pt x="28953" y="8248"/>
                    </a:lnTo>
                    <a:lnTo>
                      <a:pt x="30716" y="9385"/>
                    </a:lnTo>
                    <a:cubicBezTo>
                      <a:pt x="31285" y="9784"/>
                      <a:pt x="31854" y="10182"/>
                      <a:pt x="32366" y="10580"/>
                    </a:cubicBezTo>
                    <a:cubicBezTo>
                      <a:pt x="32878" y="10978"/>
                      <a:pt x="33447" y="11319"/>
                      <a:pt x="33958" y="11774"/>
                    </a:cubicBezTo>
                    <a:cubicBezTo>
                      <a:pt x="34925" y="12571"/>
                      <a:pt x="35892" y="13310"/>
                      <a:pt x="36689" y="14107"/>
                    </a:cubicBezTo>
                    <a:lnTo>
                      <a:pt x="37883" y="15187"/>
                    </a:lnTo>
                    <a:cubicBezTo>
                      <a:pt x="38281" y="15529"/>
                      <a:pt x="38623" y="15870"/>
                      <a:pt x="38907" y="16211"/>
                    </a:cubicBezTo>
                    <a:cubicBezTo>
                      <a:pt x="39590" y="16837"/>
                      <a:pt x="40158" y="17406"/>
                      <a:pt x="40557" y="17918"/>
                    </a:cubicBezTo>
                    <a:lnTo>
                      <a:pt x="41979" y="19453"/>
                    </a:lnTo>
                    <a:lnTo>
                      <a:pt x="40784" y="17747"/>
                    </a:lnTo>
                    <a:cubicBezTo>
                      <a:pt x="40443" y="17178"/>
                      <a:pt x="39931" y="16496"/>
                      <a:pt x="39362" y="15813"/>
                    </a:cubicBezTo>
                    <a:cubicBezTo>
                      <a:pt x="39078" y="15472"/>
                      <a:pt x="38850" y="15017"/>
                      <a:pt x="38452" y="14619"/>
                    </a:cubicBezTo>
                    <a:cubicBezTo>
                      <a:pt x="38054" y="14277"/>
                      <a:pt x="37713" y="13879"/>
                      <a:pt x="37371" y="13424"/>
                    </a:cubicBezTo>
                    <a:cubicBezTo>
                      <a:pt x="36632" y="12571"/>
                      <a:pt x="35665" y="11718"/>
                      <a:pt x="34755" y="10808"/>
                    </a:cubicBezTo>
                    <a:cubicBezTo>
                      <a:pt x="34300" y="10352"/>
                      <a:pt x="33731" y="9954"/>
                      <a:pt x="33219" y="9499"/>
                    </a:cubicBezTo>
                    <a:cubicBezTo>
                      <a:pt x="32707" y="9044"/>
                      <a:pt x="32195" y="8589"/>
                      <a:pt x="31569" y="8134"/>
                    </a:cubicBezTo>
                    <a:lnTo>
                      <a:pt x="29806" y="6883"/>
                    </a:lnTo>
                    <a:lnTo>
                      <a:pt x="27872" y="5688"/>
                    </a:lnTo>
                    <a:cubicBezTo>
                      <a:pt x="27247" y="5290"/>
                      <a:pt x="26621" y="4892"/>
                      <a:pt x="25938" y="4551"/>
                    </a:cubicBezTo>
                    <a:cubicBezTo>
                      <a:pt x="25256" y="4209"/>
                      <a:pt x="24573" y="3811"/>
                      <a:pt x="23891" y="3527"/>
                    </a:cubicBezTo>
                    <a:cubicBezTo>
                      <a:pt x="21160" y="2275"/>
                      <a:pt x="18259" y="1308"/>
                      <a:pt x="15358" y="683"/>
                    </a:cubicBezTo>
                    <a:cubicBezTo>
                      <a:pt x="13993" y="398"/>
                      <a:pt x="12628" y="228"/>
                      <a:pt x="11206" y="114"/>
                    </a:cubicBezTo>
                    <a:cubicBezTo>
                      <a:pt x="10580" y="114"/>
                      <a:pt x="9955" y="0"/>
                      <a:pt x="9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2"/>
              <p:cNvSpPr/>
              <p:nvPr/>
            </p:nvSpPr>
            <p:spPr>
              <a:xfrm>
                <a:off x="1378837" y="3043969"/>
                <a:ext cx="224067" cy="475782"/>
              </a:xfrm>
              <a:custGeom>
                <a:rect b="b" l="l" r="r" t="t"/>
                <a:pathLst>
                  <a:path extrusionOk="0" h="31286" w="14734">
                    <a:moveTo>
                      <a:pt x="7339" y="1"/>
                    </a:moveTo>
                    <a:cubicBezTo>
                      <a:pt x="3300" y="1"/>
                      <a:pt x="1" y="6997"/>
                      <a:pt x="1" y="15643"/>
                    </a:cubicBezTo>
                    <a:cubicBezTo>
                      <a:pt x="1" y="24289"/>
                      <a:pt x="3300" y="31286"/>
                      <a:pt x="7339" y="31286"/>
                    </a:cubicBezTo>
                    <a:cubicBezTo>
                      <a:pt x="11434" y="31286"/>
                      <a:pt x="14733" y="24289"/>
                      <a:pt x="14733" y="15643"/>
                    </a:cubicBezTo>
                    <a:cubicBezTo>
                      <a:pt x="14733" y="6997"/>
                      <a:pt x="11434" y="1"/>
                      <a:pt x="7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2"/>
              <p:cNvSpPr/>
              <p:nvPr/>
            </p:nvSpPr>
            <p:spPr>
              <a:xfrm>
                <a:off x="1302723" y="2998134"/>
                <a:ext cx="376294" cy="567468"/>
              </a:xfrm>
              <a:custGeom>
                <a:rect b="b" l="l" r="r" t="t"/>
                <a:pathLst>
                  <a:path extrusionOk="0" h="37315" w="24744">
                    <a:moveTo>
                      <a:pt x="12400" y="6143"/>
                    </a:moveTo>
                    <a:cubicBezTo>
                      <a:pt x="19112" y="13140"/>
                      <a:pt x="19112" y="24175"/>
                      <a:pt x="12400" y="31171"/>
                    </a:cubicBezTo>
                    <a:cubicBezTo>
                      <a:pt x="5632" y="24175"/>
                      <a:pt x="5632" y="13140"/>
                      <a:pt x="12400" y="6143"/>
                    </a:cubicBezTo>
                    <a:close/>
                    <a:moveTo>
                      <a:pt x="12400" y="0"/>
                    </a:moveTo>
                    <a:lnTo>
                      <a:pt x="10922" y="1252"/>
                    </a:lnTo>
                    <a:cubicBezTo>
                      <a:pt x="0" y="10296"/>
                      <a:pt x="0" y="27019"/>
                      <a:pt x="10922" y="36063"/>
                    </a:cubicBezTo>
                    <a:lnTo>
                      <a:pt x="12400" y="37314"/>
                    </a:lnTo>
                    <a:lnTo>
                      <a:pt x="13823" y="36063"/>
                    </a:lnTo>
                    <a:cubicBezTo>
                      <a:pt x="24744" y="27019"/>
                      <a:pt x="24744" y="10296"/>
                      <a:pt x="13823" y="1252"/>
                    </a:cubicBezTo>
                    <a:lnTo>
                      <a:pt x="12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2"/>
              <p:cNvSpPr/>
              <p:nvPr/>
            </p:nvSpPr>
            <p:spPr>
              <a:xfrm>
                <a:off x="1341654" y="3043969"/>
                <a:ext cx="298432" cy="475782"/>
              </a:xfrm>
              <a:custGeom>
                <a:rect b="b" l="l" r="r" t="t"/>
                <a:pathLst>
                  <a:path extrusionOk="0" h="31286" w="19624">
                    <a:moveTo>
                      <a:pt x="9840" y="3926"/>
                    </a:moveTo>
                    <a:cubicBezTo>
                      <a:pt x="15813" y="10581"/>
                      <a:pt x="15813" y="20706"/>
                      <a:pt x="9840" y="27418"/>
                    </a:cubicBezTo>
                    <a:cubicBezTo>
                      <a:pt x="3811" y="20706"/>
                      <a:pt x="3811" y="10581"/>
                      <a:pt x="9840" y="3926"/>
                    </a:cubicBezTo>
                    <a:close/>
                    <a:moveTo>
                      <a:pt x="9840" y="1"/>
                    </a:moveTo>
                    <a:cubicBezTo>
                      <a:pt x="0" y="8135"/>
                      <a:pt x="0" y="23152"/>
                      <a:pt x="9840" y="31286"/>
                    </a:cubicBezTo>
                    <a:cubicBezTo>
                      <a:pt x="19624" y="23152"/>
                      <a:pt x="19624" y="8135"/>
                      <a:pt x="98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45" name="Google Shape;2445;p72"/>
          <p:cNvGrpSpPr/>
          <p:nvPr/>
        </p:nvGrpSpPr>
        <p:grpSpPr>
          <a:xfrm rot="-1799963">
            <a:off x="2253100" y="1211887"/>
            <a:ext cx="1397271" cy="1176966"/>
            <a:chOff x="3251495" y="1484080"/>
            <a:chExt cx="1382316" cy="1164469"/>
          </a:xfrm>
        </p:grpSpPr>
        <p:sp>
          <p:nvSpPr>
            <p:cNvPr id="2446" name="Google Shape;2446;p72"/>
            <p:cNvSpPr/>
            <p:nvPr/>
          </p:nvSpPr>
          <p:spPr>
            <a:xfrm>
              <a:off x="3251495" y="1484080"/>
              <a:ext cx="1382316" cy="1164241"/>
            </a:xfrm>
            <a:custGeom>
              <a:rect b="b" l="l" r="r" t="t"/>
              <a:pathLst>
                <a:path extrusionOk="0" h="76557" w="90897">
                  <a:moveTo>
                    <a:pt x="89146" y="0"/>
                  </a:moveTo>
                  <a:cubicBezTo>
                    <a:pt x="85805" y="0"/>
                    <a:pt x="78028" y="446"/>
                    <a:pt x="68883" y="3976"/>
                  </a:cubicBezTo>
                  <a:lnTo>
                    <a:pt x="67461" y="8583"/>
                  </a:lnTo>
                  <a:lnTo>
                    <a:pt x="67234" y="4658"/>
                  </a:lnTo>
                  <a:lnTo>
                    <a:pt x="67120" y="4658"/>
                  </a:lnTo>
                  <a:cubicBezTo>
                    <a:pt x="63195" y="6365"/>
                    <a:pt x="57223" y="9721"/>
                    <a:pt x="50454" y="14215"/>
                  </a:cubicBezTo>
                  <a:lnTo>
                    <a:pt x="50169" y="18537"/>
                  </a:lnTo>
                  <a:lnTo>
                    <a:pt x="48747" y="15352"/>
                  </a:lnTo>
                  <a:cubicBezTo>
                    <a:pt x="46472" y="16888"/>
                    <a:pt x="44140" y="18537"/>
                    <a:pt x="41751" y="20301"/>
                  </a:cubicBezTo>
                  <a:lnTo>
                    <a:pt x="41637" y="25648"/>
                  </a:lnTo>
                  <a:lnTo>
                    <a:pt x="39931" y="21723"/>
                  </a:lnTo>
                  <a:cubicBezTo>
                    <a:pt x="37201" y="23771"/>
                    <a:pt x="34470" y="25932"/>
                    <a:pt x="31797" y="28150"/>
                  </a:cubicBezTo>
                  <a:lnTo>
                    <a:pt x="37485" y="32189"/>
                  </a:lnTo>
                  <a:lnTo>
                    <a:pt x="27758" y="31677"/>
                  </a:lnTo>
                  <a:cubicBezTo>
                    <a:pt x="24857" y="34294"/>
                    <a:pt x="22070" y="36967"/>
                    <a:pt x="19397" y="39754"/>
                  </a:cubicBezTo>
                  <a:lnTo>
                    <a:pt x="24857" y="49140"/>
                  </a:lnTo>
                  <a:lnTo>
                    <a:pt x="16837" y="42484"/>
                  </a:lnTo>
                  <a:cubicBezTo>
                    <a:pt x="14562" y="44987"/>
                    <a:pt x="12457" y="47661"/>
                    <a:pt x="10467" y="50391"/>
                  </a:cubicBezTo>
                  <a:lnTo>
                    <a:pt x="16837" y="55851"/>
                  </a:lnTo>
                  <a:lnTo>
                    <a:pt x="8817" y="52894"/>
                  </a:lnTo>
                  <a:cubicBezTo>
                    <a:pt x="7452" y="55055"/>
                    <a:pt x="6201" y="57274"/>
                    <a:pt x="5177" y="59663"/>
                  </a:cubicBezTo>
                  <a:cubicBezTo>
                    <a:pt x="797" y="69958"/>
                    <a:pt x="1" y="76556"/>
                    <a:pt x="1" y="76556"/>
                  </a:cubicBezTo>
                  <a:lnTo>
                    <a:pt x="90896" y="51"/>
                  </a:lnTo>
                  <a:cubicBezTo>
                    <a:pt x="90896" y="51"/>
                    <a:pt x="90274" y="0"/>
                    <a:pt x="891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2"/>
            <p:cNvSpPr/>
            <p:nvPr/>
          </p:nvSpPr>
          <p:spPr>
            <a:xfrm>
              <a:off x="3251495" y="1484855"/>
              <a:ext cx="1381449" cy="1163693"/>
            </a:xfrm>
            <a:custGeom>
              <a:rect b="b" l="l" r="r" t="t"/>
              <a:pathLst>
                <a:path extrusionOk="0" h="76521" w="90840">
                  <a:moveTo>
                    <a:pt x="90839" y="0"/>
                  </a:moveTo>
                  <a:lnTo>
                    <a:pt x="1" y="76505"/>
                  </a:lnTo>
                  <a:cubicBezTo>
                    <a:pt x="1" y="76505"/>
                    <a:pt x="295" y="76520"/>
                    <a:pt x="863" y="76520"/>
                  </a:cubicBezTo>
                  <a:cubicBezTo>
                    <a:pt x="2989" y="76520"/>
                    <a:pt x="8943" y="76308"/>
                    <a:pt x="17520" y="74287"/>
                  </a:cubicBezTo>
                  <a:cubicBezTo>
                    <a:pt x="19397" y="73832"/>
                    <a:pt x="21217" y="73263"/>
                    <a:pt x="22980" y="72580"/>
                  </a:cubicBezTo>
                  <a:lnTo>
                    <a:pt x="21843" y="66722"/>
                  </a:lnTo>
                  <a:lnTo>
                    <a:pt x="21843" y="66722"/>
                  </a:lnTo>
                  <a:lnTo>
                    <a:pt x="24914" y="71784"/>
                  </a:lnTo>
                  <a:cubicBezTo>
                    <a:pt x="29237" y="69907"/>
                    <a:pt x="33390" y="67689"/>
                    <a:pt x="37314" y="65129"/>
                  </a:cubicBezTo>
                  <a:lnTo>
                    <a:pt x="35437" y="55232"/>
                  </a:lnTo>
                  <a:lnTo>
                    <a:pt x="40215" y="63195"/>
                  </a:lnTo>
                  <a:cubicBezTo>
                    <a:pt x="43514" y="60977"/>
                    <a:pt x="46700" y="58588"/>
                    <a:pt x="49885" y="56085"/>
                  </a:cubicBezTo>
                  <a:lnTo>
                    <a:pt x="50852" y="48008"/>
                  </a:lnTo>
                  <a:lnTo>
                    <a:pt x="53355" y="53184"/>
                  </a:lnTo>
                  <a:cubicBezTo>
                    <a:pt x="56654" y="50340"/>
                    <a:pt x="59896" y="47496"/>
                    <a:pt x="62911" y="44595"/>
                  </a:cubicBezTo>
                  <a:lnTo>
                    <a:pt x="58247" y="38622"/>
                  </a:lnTo>
                  <a:lnTo>
                    <a:pt x="65300" y="42263"/>
                  </a:lnTo>
                  <a:cubicBezTo>
                    <a:pt x="68713" y="38907"/>
                    <a:pt x="71784" y="35608"/>
                    <a:pt x="74458" y="32593"/>
                  </a:cubicBezTo>
                  <a:lnTo>
                    <a:pt x="70590" y="30033"/>
                  </a:lnTo>
                  <a:lnTo>
                    <a:pt x="70590" y="30033"/>
                  </a:lnTo>
                  <a:lnTo>
                    <a:pt x="76221" y="30545"/>
                  </a:lnTo>
                  <a:cubicBezTo>
                    <a:pt x="78382" y="28042"/>
                    <a:pt x="80373" y="25369"/>
                    <a:pt x="82250" y="22639"/>
                  </a:cubicBezTo>
                  <a:cubicBezTo>
                    <a:pt x="83160" y="21217"/>
                    <a:pt x="83957" y="19852"/>
                    <a:pt x="84639" y="18543"/>
                  </a:cubicBezTo>
                  <a:lnTo>
                    <a:pt x="76392" y="16609"/>
                  </a:lnTo>
                  <a:lnTo>
                    <a:pt x="86289" y="15358"/>
                  </a:lnTo>
                  <a:cubicBezTo>
                    <a:pt x="90270" y="6655"/>
                    <a:pt x="90839" y="1"/>
                    <a:pt x="908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72"/>
          <p:cNvGrpSpPr/>
          <p:nvPr/>
        </p:nvGrpSpPr>
        <p:grpSpPr>
          <a:xfrm rot="-3654591">
            <a:off x="1998671" y="1581932"/>
            <a:ext cx="1017293" cy="856972"/>
            <a:chOff x="3251495" y="1484080"/>
            <a:chExt cx="1382316" cy="1164469"/>
          </a:xfrm>
        </p:grpSpPr>
        <p:sp>
          <p:nvSpPr>
            <p:cNvPr id="2449" name="Google Shape;2449;p72"/>
            <p:cNvSpPr/>
            <p:nvPr/>
          </p:nvSpPr>
          <p:spPr>
            <a:xfrm>
              <a:off x="3251495" y="1484080"/>
              <a:ext cx="1382316" cy="1164241"/>
            </a:xfrm>
            <a:custGeom>
              <a:rect b="b" l="l" r="r" t="t"/>
              <a:pathLst>
                <a:path extrusionOk="0" h="76557" w="90897">
                  <a:moveTo>
                    <a:pt x="89146" y="0"/>
                  </a:moveTo>
                  <a:cubicBezTo>
                    <a:pt x="85805" y="0"/>
                    <a:pt x="78028" y="446"/>
                    <a:pt x="68883" y="3976"/>
                  </a:cubicBezTo>
                  <a:lnTo>
                    <a:pt x="67461" y="8583"/>
                  </a:lnTo>
                  <a:lnTo>
                    <a:pt x="67234" y="4658"/>
                  </a:lnTo>
                  <a:lnTo>
                    <a:pt x="67120" y="4658"/>
                  </a:lnTo>
                  <a:cubicBezTo>
                    <a:pt x="63195" y="6365"/>
                    <a:pt x="57223" y="9721"/>
                    <a:pt x="50454" y="14215"/>
                  </a:cubicBezTo>
                  <a:lnTo>
                    <a:pt x="50169" y="18537"/>
                  </a:lnTo>
                  <a:lnTo>
                    <a:pt x="48747" y="15352"/>
                  </a:lnTo>
                  <a:cubicBezTo>
                    <a:pt x="46472" y="16888"/>
                    <a:pt x="44140" y="18537"/>
                    <a:pt x="41751" y="20301"/>
                  </a:cubicBezTo>
                  <a:lnTo>
                    <a:pt x="41637" y="25648"/>
                  </a:lnTo>
                  <a:lnTo>
                    <a:pt x="39931" y="21723"/>
                  </a:lnTo>
                  <a:cubicBezTo>
                    <a:pt x="37201" y="23771"/>
                    <a:pt x="34470" y="25932"/>
                    <a:pt x="31797" y="28150"/>
                  </a:cubicBezTo>
                  <a:lnTo>
                    <a:pt x="37485" y="32189"/>
                  </a:lnTo>
                  <a:lnTo>
                    <a:pt x="27758" y="31677"/>
                  </a:lnTo>
                  <a:cubicBezTo>
                    <a:pt x="24857" y="34294"/>
                    <a:pt x="22070" y="36967"/>
                    <a:pt x="19397" y="39754"/>
                  </a:cubicBezTo>
                  <a:lnTo>
                    <a:pt x="24857" y="49140"/>
                  </a:lnTo>
                  <a:lnTo>
                    <a:pt x="16837" y="42484"/>
                  </a:lnTo>
                  <a:cubicBezTo>
                    <a:pt x="14562" y="44987"/>
                    <a:pt x="12457" y="47661"/>
                    <a:pt x="10467" y="50391"/>
                  </a:cubicBezTo>
                  <a:lnTo>
                    <a:pt x="16837" y="55851"/>
                  </a:lnTo>
                  <a:lnTo>
                    <a:pt x="8817" y="52894"/>
                  </a:lnTo>
                  <a:cubicBezTo>
                    <a:pt x="7452" y="55055"/>
                    <a:pt x="6201" y="57274"/>
                    <a:pt x="5177" y="59663"/>
                  </a:cubicBezTo>
                  <a:cubicBezTo>
                    <a:pt x="797" y="69958"/>
                    <a:pt x="1" y="76556"/>
                    <a:pt x="1" y="76556"/>
                  </a:cubicBezTo>
                  <a:lnTo>
                    <a:pt x="90896" y="51"/>
                  </a:lnTo>
                  <a:cubicBezTo>
                    <a:pt x="90896" y="51"/>
                    <a:pt x="90274" y="0"/>
                    <a:pt x="891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2"/>
            <p:cNvSpPr/>
            <p:nvPr/>
          </p:nvSpPr>
          <p:spPr>
            <a:xfrm>
              <a:off x="3251495" y="1484855"/>
              <a:ext cx="1381449" cy="1163693"/>
            </a:xfrm>
            <a:custGeom>
              <a:rect b="b" l="l" r="r" t="t"/>
              <a:pathLst>
                <a:path extrusionOk="0" h="76521" w="90840">
                  <a:moveTo>
                    <a:pt x="90839" y="0"/>
                  </a:moveTo>
                  <a:lnTo>
                    <a:pt x="1" y="76505"/>
                  </a:lnTo>
                  <a:cubicBezTo>
                    <a:pt x="1" y="76505"/>
                    <a:pt x="295" y="76520"/>
                    <a:pt x="863" y="76520"/>
                  </a:cubicBezTo>
                  <a:cubicBezTo>
                    <a:pt x="2989" y="76520"/>
                    <a:pt x="8943" y="76308"/>
                    <a:pt x="17520" y="74287"/>
                  </a:cubicBezTo>
                  <a:cubicBezTo>
                    <a:pt x="19397" y="73832"/>
                    <a:pt x="21217" y="73263"/>
                    <a:pt x="22980" y="72580"/>
                  </a:cubicBezTo>
                  <a:lnTo>
                    <a:pt x="21843" y="66722"/>
                  </a:lnTo>
                  <a:lnTo>
                    <a:pt x="21843" y="66722"/>
                  </a:lnTo>
                  <a:lnTo>
                    <a:pt x="24914" y="71784"/>
                  </a:lnTo>
                  <a:cubicBezTo>
                    <a:pt x="29237" y="69907"/>
                    <a:pt x="33390" y="67689"/>
                    <a:pt x="37314" y="65129"/>
                  </a:cubicBezTo>
                  <a:lnTo>
                    <a:pt x="35437" y="55232"/>
                  </a:lnTo>
                  <a:lnTo>
                    <a:pt x="40215" y="63195"/>
                  </a:lnTo>
                  <a:cubicBezTo>
                    <a:pt x="43514" y="60977"/>
                    <a:pt x="46700" y="58588"/>
                    <a:pt x="49885" y="56085"/>
                  </a:cubicBezTo>
                  <a:lnTo>
                    <a:pt x="50852" y="48008"/>
                  </a:lnTo>
                  <a:lnTo>
                    <a:pt x="53355" y="53184"/>
                  </a:lnTo>
                  <a:cubicBezTo>
                    <a:pt x="56654" y="50340"/>
                    <a:pt x="59896" y="47496"/>
                    <a:pt x="62911" y="44595"/>
                  </a:cubicBezTo>
                  <a:lnTo>
                    <a:pt x="58247" y="38622"/>
                  </a:lnTo>
                  <a:lnTo>
                    <a:pt x="65300" y="42263"/>
                  </a:lnTo>
                  <a:cubicBezTo>
                    <a:pt x="68713" y="38907"/>
                    <a:pt x="71784" y="35608"/>
                    <a:pt x="74458" y="32593"/>
                  </a:cubicBezTo>
                  <a:lnTo>
                    <a:pt x="70590" y="30033"/>
                  </a:lnTo>
                  <a:lnTo>
                    <a:pt x="70590" y="30033"/>
                  </a:lnTo>
                  <a:lnTo>
                    <a:pt x="76221" y="30545"/>
                  </a:lnTo>
                  <a:cubicBezTo>
                    <a:pt x="78382" y="28042"/>
                    <a:pt x="80373" y="25369"/>
                    <a:pt x="82250" y="22639"/>
                  </a:cubicBezTo>
                  <a:cubicBezTo>
                    <a:pt x="83160" y="21217"/>
                    <a:pt x="83957" y="19852"/>
                    <a:pt x="84639" y="18543"/>
                  </a:cubicBezTo>
                  <a:lnTo>
                    <a:pt x="76392" y="16609"/>
                  </a:lnTo>
                  <a:lnTo>
                    <a:pt x="86289" y="15358"/>
                  </a:lnTo>
                  <a:cubicBezTo>
                    <a:pt x="90270" y="6655"/>
                    <a:pt x="90839" y="1"/>
                    <a:pt x="90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72"/>
          <p:cNvGrpSpPr/>
          <p:nvPr/>
        </p:nvGrpSpPr>
        <p:grpSpPr>
          <a:xfrm rot="1818203">
            <a:off x="4986544" y="1182985"/>
            <a:ext cx="2084668" cy="1933768"/>
            <a:chOff x="7231200" y="963450"/>
            <a:chExt cx="1255375" cy="1164600"/>
          </a:xfrm>
        </p:grpSpPr>
        <p:sp>
          <p:nvSpPr>
            <p:cNvPr id="2452" name="Google Shape;2452;p72"/>
            <p:cNvSpPr/>
            <p:nvPr/>
          </p:nvSpPr>
          <p:spPr>
            <a:xfrm>
              <a:off x="7478825" y="1561025"/>
              <a:ext cx="1007750" cy="567025"/>
            </a:xfrm>
            <a:custGeom>
              <a:rect b="b" l="l" r="r" t="t"/>
              <a:pathLst>
                <a:path extrusionOk="0" h="22681" w="40310">
                  <a:moveTo>
                    <a:pt x="34010" y="1"/>
                  </a:moveTo>
                  <a:cubicBezTo>
                    <a:pt x="29860" y="1"/>
                    <a:pt x="23526" y="1858"/>
                    <a:pt x="16985" y="5256"/>
                  </a:cubicBezTo>
                  <a:cubicBezTo>
                    <a:pt x="6842" y="10539"/>
                    <a:pt x="1" y="17538"/>
                    <a:pt x="1744" y="20893"/>
                  </a:cubicBezTo>
                  <a:cubicBezTo>
                    <a:pt x="2378" y="22103"/>
                    <a:pt x="4020" y="22681"/>
                    <a:pt x="6335" y="22681"/>
                  </a:cubicBezTo>
                  <a:cubicBezTo>
                    <a:pt x="10485" y="22681"/>
                    <a:pt x="16796" y="20824"/>
                    <a:pt x="23325" y="17433"/>
                  </a:cubicBezTo>
                  <a:cubicBezTo>
                    <a:pt x="33494" y="12123"/>
                    <a:pt x="40309" y="5124"/>
                    <a:pt x="38566" y="1769"/>
                  </a:cubicBezTo>
                  <a:cubicBezTo>
                    <a:pt x="37944" y="572"/>
                    <a:pt x="36313" y="1"/>
                    <a:pt x="34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2"/>
            <p:cNvSpPr/>
            <p:nvPr/>
          </p:nvSpPr>
          <p:spPr>
            <a:xfrm>
              <a:off x="7274125" y="1003650"/>
              <a:ext cx="901400" cy="880950"/>
            </a:xfrm>
            <a:custGeom>
              <a:rect b="b" l="l" r="r" t="t"/>
              <a:pathLst>
                <a:path extrusionOk="0" h="35238" w="36056">
                  <a:moveTo>
                    <a:pt x="30060" y="1"/>
                  </a:moveTo>
                  <a:lnTo>
                    <a:pt x="0" y="15717"/>
                  </a:lnTo>
                  <a:lnTo>
                    <a:pt x="0" y="15717"/>
                  </a:lnTo>
                  <a:cubicBezTo>
                    <a:pt x="0" y="15717"/>
                    <a:pt x="11306" y="22928"/>
                    <a:pt x="17724" y="35237"/>
                  </a:cubicBezTo>
                  <a:lnTo>
                    <a:pt x="26520" y="30668"/>
                  </a:lnTo>
                  <a:lnTo>
                    <a:pt x="26996" y="30430"/>
                  </a:lnTo>
                  <a:lnTo>
                    <a:pt x="36056" y="25728"/>
                  </a:lnTo>
                  <a:cubicBezTo>
                    <a:pt x="29637" y="13393"/>
                    <a:pt x="30060" y="1"/>
                    <a:pt x="300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2"/>
            <p:cNvSpPr/>
            <p:nvPr/>
          </p:nvSpPr>
          <p:spPr>
            <a:xfrm>
              <a:off x="7231200" y="963450"/>
              <a:ext cx="820850" cy="448775"/>
            </a:xfrm>
            <a:custGeom>
              <a:rect b="b" l="l" r="r" t="t"/>
              <a:pathLst>
                <a:path extrusionOk="0" h="17951" w="32834">
                  <a:moveTo>
                    <a:pt x="28735" y="1"/>
                  </a:moveTo>
                  <a:cubicBezTo>
                    <a:pt x="25468" y="1"/>
                    <a:pt x="19971" y="1705"/>
                    <a:pt x="14185" y="4726"/>
                  </a:cubicBezTo>
                  <a:cubicBezTo>
                    <a:pt x="5812" y="9084"/>
                    <a:pt x="0" y="14525"/>
                    <a:pt x="1215" y="16876"/>
                  </a:cubicBezTo>
                  <a:cubicBezTo>
                    <a:pt x="1592" y="17605"/>
                    <a:pt x="2601" y="17950"/>
                    <a:pt x="4063" y="17950"/>
                  </a:cubicBezTo>
                  <a:cubicBezTo>
                    <a:pt x="7320" y="17950"/>
                    <a:pt x="12826" y="16238"/>
                    <a:pt x="18623" y="13231"/>
                  </a:cubicBezTo>
                  <a:cubicBezTo>
                    <a:pt x="27022" y="8873"/>
                    <a:pt x="32833" y="3431"/>
                    <a:pt x="31618" y="1080"/>
                  </a:cubicBezTo>
                  <a:cubicBezTo>
                    <a:pt x="31232" y="349"/>
                    <a:pt x="30211" y="1"/>
                    <a:pt x="28735" y="1"/>
                  </a:cubicBezTo>
                  <a:close/>
                </a:path>
              </a:pathLst>
            </a:custGeom>
            <a:solidFill>
              <a:srgbClr val="50A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2"/>
            <p:cNvSpPr/>
            <p:nvPr/>
          </p:nvSpPr>
          <p:spPr>
            <a:xfrm>
              <a:off x="7231200" y="963450"/>
              <a:ext cx="820850" cy="448775"/>
            </a:xfrm>
            <a:custGeom>
              <a:rect b="b" l="l" r="r" t="t"/>
              <a:pathLst>
                <a:path extrusionOk="0" h="17951" w="32834">
                  <a:moveTo>
                    <a:pt x="28735" y="1"/>
                  </a:moveTo>
                  <a:cubicBezTo>
                    <a:pt x="25468" y="1"/>
                    <a:pt x="19971" y="1705"/>
                    <a:pt x="14185" y="4726"/>
                  </a:cubicBezTo>
                  <a:cubicBezTo>
                    <a:pt x="5812" y="9084"/>
                    <a:pt x="0" y="14525"/>
                    <a:pt x="1215" y="16876"/>
                  </a:cubicBezTo>
                  <a:cubicBezTo>
                    <a:pt x="1592" y="17605"/>
                    <a:pt x="2601" y="17950"/>
                    <a:pt x="4063" y="17950"/>
                  </a:cubicBezTo>
                  <a:cubicBezTo>
                    <a:pt x="7320" y="17950"/>
                    <a:pt x="12826" y="16238"/>
                    <a:pt x="18623" y="13231"/>
                  </a:cubicBezTo>
                  <a:cubicBezTo>
                    <a:pt x="27022" y="8873"/>
                    <a:pt x="32833" y="3431"/>
                    <a:pt x="31618" y="1080"/>
                  </a:cubicBezTo>
                  <a:cubicBezTo>
                    <a:pt x="31232" y="349"/>
                    <a:pt x="30211" y="1"/>
                    <a:pt x="287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2"/>
            <p:cNvSpPr/>
            <p:nvPr/>
          </p:nvSpPr>
          <p:spPr>
            <a:xfrm>
              <a:off x="7656475" y="1537875"/>
              <a:ext cx="552075" cy="403925"/>
            </a:xfrm>
            <a:custGeom>
              <a:rect b="b" l="l" r="r" t="t"/>
              <a:pathLst>
                <a:path extrusionOk="0" h="16157" w="22083">
                  <a:moveTo>
                    <a:pt x="18807" y="1"/>
                  </a:moveTo>
                  <a:cubicBezTo>
                    <a:pt x="18807" y="1"/>
                    <a:pt x="17830" y="2642"/>
                    <a:pt x="10302" y="6578"/>
                  </a:cubicBezTo>
                  <a:cubicBezTo>
                    <a:pt x="4801" y="9432"/>
                    <a:pt x="1898" y="9838"/>
                    <a:pt x="691" y="9838"/>
                  </a:cubicBezTo>
                  <a:cubicBezTo>
                    <a:pt x="212" y="9838"/>
                    <a:pt x="0" y="9774"/>
                    <a:pt x="0" y="9774"/>
                  </a:cubicBezTo>
                  <a:lnTo>
                    <a:pt x="0" y="9774"/>
                  </a:lnTo>
                  <a:cubicBezTo>
                    <a:pt x="0" y="9774"/>
                    <a:pt x="1532" y="13683"/>
                    <a:pt x="3302" y="16087"/>
                  </a:cubicBezTo>
                  <a:cubicBezTo>
                    <a:pt x="3302" y="16087"/>
                    <a:pt x="3577" y="16156"/>
                    <a:pt x="4150" y="16156"/>
                  </a:cubicBezTo>
                  <a:cubicBezTo>
                    <a:pt x="5518" y="16156"/>
                    <a:pt x="8585" y="15763"/>
                    <a:pt x="13683" y="13102"/>
                  </a:cubicBezTo>
                  <a:cubicBezTo>
                    <a:pt x="20735" y="9431"/>
                    <a:pt x="22083" y="6314"/>
                    <a:pt x="22083" y="6314"/>
                  </a:cubicBezTo>
                  <a:cubicBezTo>
                    <a:pt x="21158" y="3488"/>
                    <a:pt x="18807" y="1"/>
                    <a:pt x="188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2"/>
            <p:cNvSpPr/>
            <p:nvPr/>
          </p:nvSpPr>
          <p:spPr>
            <a:xfrm>
              <a:off x="7834100" y="1738625"/>
              <a:ext cx="87850" cy="169075"/>
            </a:xfrm>
            <a:custGeom>
              <a:rect b="b" l="l" r="r" t="t"/>
              <a:pathLst>
                <a:path extrusionOk="0" h="6763" w="3514">
                  <a:moveTo>
                    <a:pt x="1" y="1"/>
                  </a:moveTo>
                  <a:lnTo>
                    <a:pt x="1" y="1"/>
                  </a:lnTo>
                  <a:cubicBezTo>
                    <a:pt x="106" y="397"/>
                    <a:pt x="238" y="767"/>
                    <a:pt x="397" y="1137"/>
                  </a:cubicBezTo>
                  <a:cubicBezTo>
                    <a:pt x="503" y="1480"/>
                    <a:pt x="687" y="1876"/>
                    <a:pt x="872" y="2272"/>
                  </a:cubicBezTo>
                  <a:cubicBezTo>
                    <a:pt x="952" y="2457"/>
                    <a:pt x="1057" y="2695"/>
                    <a:pt x="1163" y="2880"/>
                  </a:cubicBezTo>
                  <a:lnTo>
                    <a:pt x="1480" y="3514"/>
                  </a:lnTo>
                  <a:lnTo>
                    <a:pt x="1823" y="4148"/>
                  </a:lnTo>
                  <a:cubicBezTo>
                    <a:pt x="1929" y="4359"/>
                    <a:pt x="2035" y="4544"/>
                    <a:pt x="2140" y="4755"/>
                  </a:cubicBezTo>
                  <a:cubicBezTo>
                    <a:pt x="2378" y="5125"/>
                    <a:pt x="2616" y="5495"/>
                    <a:pt x="2801" y="5786"/>
                  </a:cubicBezTo>
                  <a:cubicBezTo>
                    <a:pt x="3197" y="6393"/>
                    <a:pt x="3514" y="6763"/>
                    <a:pt x="3514" y="6763"/>
                  </a:cubicBezTo>
                  <a:cubicBezTo>
                    <a:pt x="3514" y="6763"/>
                    <a:pt x="3382" y="6287"/>
                    <a:pt x="3144" y="5627"/>
                  </a:cubicBezTo>
                  <a:cubicBezTo>
                    <a:pt x="3012" y="5310"/>
                    <a:pt x="2853" y="4914"/>
                    <a:pt x="2669" y="4518"/>
                  </a:cubicBezTo>
                  <a:cubicBezTo>
                    <a:pt x="2563" y="4306"/>
                    <a:pt x="2457" y="4095"/>
                    <a:pt x="2378" y="3884"/>
                  </a:cubicBezTo>
                  <a:lnTo>
                    <a:pt x="2035" y="3250"/>
                  </a:lnTo>
                  <a:lnTo>
                    <a:pt x="1718" y="2616"/>
                  </a:lnTo>
                  <a:cubicBezTo>
                    <a:pt x="1612" y="2431"/>
                    <a:pt x="1480" y="2220"/>
                    <a:pt x="1374" y="2035"/>
                  </a:cubicBezTo>
                  <a:cubicBezTo>
                    <a:pt x="1137" y="1665"/>
                    <a:pt x="925" y="1295"/>
                    <a:pt x="714" y="1005"/>
                  </a:cubicBezTo>
                  <a:cubicBezTo>
                    <a:pt x="503" y="661"/>
                    <a:pt x="265" y="31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2"/>
            <p:cNvSpPr/>
            <p:nvPr/>
          </p:nvSpPr>
          <p:spPr>
            <a:xfrm>
              <a:off x="7921925" y="1827125"/>
              <a:ext cx="155225" cy="80575"/>
            </a:xfrm>
            <a:custGeom>
              <a:rect b="b" l="l" r="r" t="t"/>
              <a:pathLst>
                <a:path extrusionOk="0" h="3223" w="6209">
                  <a:moveTo>
                    <a:pt x="6208" y="0"/>
                  </a:moveTo>
                  <a:lnTo>
                    <a:pt x="6208" y="0"/>
                  </a:lnTo>
                  <a:cubicBezTo>
                    <a:pt x="5865" y="80"/>
                    <a:pt x="5495" y="212"/>
                    <a:pt x="5152" y="344"/>
                  </a:cubicBezTo>
                  <a:cubicBezTo>
                    <a:pt x="4861" y="449"/>
                    <a:pt x="4491" y="608"/>
                    <a:pt x="4121" y="766"/>
                  </a:cubicBezTo>
                  <a:cubicBezTo>
                    <a:pt x="3937" y="846"/>
                    <a:pt x="3752" y="951"/>
                    <a:pt x="3540" y="1030"/>
                  </a:cubicBezTo>
                  <a:lnTo>
                    <a:pt x="2959" y="1321"/>
                  </a:lnTo>
                  <a:lnTo>
                    <a:pt x="2378" y="1638"/>
                  </a:lnTo>
                  <a:cubicBezTo>
                    <a:pt x="2193" y="1744"/>
                    <a:pt x="2008" y="1876"/>
                    <a:pt x="1850" y="1981"/>
                  </a:cubicBezTo>
                  <a:cubicBezTo>
                    <a:pt x="1480" y="2166"/>
                    <a:pt x="1163" y="2378"/>
                    <a:pt x="899" y="2562"/>
                  </a:cubicBezTo>
                  <a:cubicBezTo>
                    <a:pt x="582" y="2774"/>
                    <a:pt x="291" y="2985"/>
                    <a:pt x="1" y="3223"/>
                  </a:cubicBezTo>
                  <a:cubicBezTo>
                    <a:pt x="371" y="3144"/>
                    <a:pt x="714" y="3012"/>
                    <a:pt x="1057" y="2879"/>
                  </a:cubicBezTo>
                  <a:cubicBezTo>
                    <a:pt x="1374" y="2774"/>
                    <a:pt x="1718" y="2615"/>
                    <a:pt x="2088" y="2457"/>
                  </a:cubicBezTo>
                  <a:cubicBezTo>
                    <a:pt x="2272" y="2378"/>
                    <a:pt x="2484" y="2272"/>
                    <a:pt x="2669" y="2193"/>
                  </a:cubicBezTo>
                  <a:lnTo>
                    <a:pt x="3250" y="1902"/>
                  </a:lnTo>
                  <a:lnTo>
                    <a:pt x="3831" y="1585"/>
                  </a:lnTo>
                  <a:cubicBezTo>
                    <a:pt x="4016" y="1453"/>
                    <a:pt x="4201" y="1347"/>
                    <a:pt x="4386" y="1242"/>
                  </a:cubicBezTo>
                  <a:cubicBezTo>
                    <a:pt x="4729" y="1030"/>
                    <a:pt x="5046" y="846"/>
                    <a:pt x="5336" y="661"/>
                  </a:cubicBezTo>
                  <a:cubicBezTo>
                    <a:pt x="5627" y="449"/>
                    <a:pt x="5918" y="212"/>
                    <a:pt x="6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2"/>
            <p:cNvSpPr/>
            <p:nvPr/>
          </p:nvSpPr>
          <p:spPr>
            <a:xfrm>
              <a:off x="7989300" y="1658075"/>
              <a:ext cx="87850" cy="169075"/>
            </a:xfrm>
            <a:custGeom>
              <a:rect b="b" l="l" r="r" t="t"/>
              <a:pathLst>
                <a:path extrusionOk="0" h="6763" w="3514">
                  <a:moveTo>
                    <a:pt x="0" y="0"/>
                  </a:moveTo>
                  <a:cubicBezTo>
                    <a:pt x="0" y="0"/>
                    <a:pt x="132" y="476"/>
                    <a:pt x="396" y="1162"/>
                  </a:cubicBezTo>
                  <a:cubicBezTo>
                    <a:pt x="528" y="1479"/>
                    <a:pt x="687" y="1876"/>
                    <a:pt x="872" y="2272"/>
                  </a:cubicBezTo>
                  <a:cubicBezTo>
                    <a:pt x="977" y="2483"/>
                    <a:pt x="1057" y="2695"/>
                    <a:pt x="1162" y="2906"/>
                  </a:cubicBezTo>
                  <a:cubicBezTo>
                    <a:pt x="1294" y="3117"/>
                    <a:pt x="1400" y="3328"/>
                    <a:pt x="1506" y="3540"/>
                  </a:cubicBezTo>
                  <a:cubicBezTo>
                    <a:pt x="1611" y="3751"/>
                    <a:pt x="1743" y="3936"/>
                    <a:pt x="1823" y="4147"/>
                  </a:cubicBezTo>
                  <a:cubicBezTo>
                    <a:pt x="1928" y="4359"/>
                    <a:pt x="2060" y="4570"/>
                    <a:pt x="2166" y="4755"/>
                  </a:cubicBezTo>
                  <a:cubicBezTo>
                    <a:pt x="2404" y="5125"/>
                    <a:pt x="2615" y="5494"/>
                    <a:pt x="2826" y="5785"/>
                  </a:cubicBezTo>
                  <a:cubicBezTo>
                    <a:pt x="3038" y="6128"/>
                    <a:pt x="3275" y="6445"/>
                    <a:pt x="3513" y="6762"/>
                  </a:cubicBezTo>
                  <a:cubicBezTo>
                    <a:pt x="3513" y="6762"/>
                    <a:pt x="3408" y="6287"/>
                    <a:pt x="3143" y="5626"/>
                  </a:cubicBezTo>
                  <a:cubicBezTo>
                    <a:pt x="2985" y="5283"/>
                    <a:pt x="2853" y="4913"/>
                    <a:pt x="2668" y="4491"/>
                  </a:cubicBezTo>
                  <a:cubicBezTo>
                    <a:pt x="2562" y="4306"/>
                    <a:pt x="2457" y="4094"/>
                    <a:pt x="2351" y="3883"/>
                  </a:cubicBezTo>
                  <a:lnTo>
                    <a:pt x="2034" y="3249"/>
                  </a:lnTo>
                  <a:lnTo>
                    <a:pt x="1691" y="2615"/>
                  </a:lnTo>
                  <a:cubicBezTo>
                    <a:pt x="1611" y="2404"/>
                    <a:pt x="1479" y="2219"/>
                    <a:pt x="1374" y="2034"/>
                  </a:cubicBezTo>
                  <a:cubicBezTo>
                    <a:pt x="1136" y="1638"/>
                    <a:pt x="925" y="1295"/>
                    <a:pt x="713" y="978"/>
                  </a:cubicBezTo>
                  <a:cubicBezTo>
                    <a:pt x="502" y="634"/>
                    <a:pt x="264" y="31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2"/>
            <p:cNvSpPr/>
            <p:nvPr/>
          </p:nvSpPr>
          <p:spPr>
            <a:xfrm>
              <a:off x="7834100" y="1657400"/>
              <a:ext cx="155225" cy="81250"/>
            </a:xfrm>
            <a:custGeom>
              <a:rect b="b" l="l" r="r" t="t"/>
              <a:pathLst>
                <a:path extrusionOk="0" h="3250" w="6209">
                  <a:moveTo>
                    <a:pt x="6208" y="1"/>
                  </a:moveTo>
                  <a:cubicBezTo>
                    <a:pt x="5865" y="106"/>
                    <a:pt x="5495" y="212"/>
                    <a:pt x="5151" y="344"/>
                  </a:cubicBezTo>
                  <a:cubicBezTo>
                    <a:pt x="4861" y="450"/>
                    <a:pt x="4491" y="608"/>
                    <a:pt x="4121" y="793"/>
                  </a:cubicBezTo>
                  <a:cubicBezTo>
                    <a:pt x="3936" y="873"/>
                    <a:pt x="3752" y="952"/>
                    <a:pt x="3540" y="1057"/>
                  </a:cubicBezTo>
                  <a:lnTo>
                    <a:pt x="2959" y="1348"/>
                  </a:lnTo>
                  <a:lnTo>
                    <a:pt x="2404" y="1665"/>
                  </a:lnTo>
                  <a:cubicBezTo>
                    <a:pt x="2193" y="1771"/>
                    <a:pt x="2008" y="1876"/>
                    <a:pt x="1850" y="1982"/>
                  </a:cubicBezTo>
                  <a:cubicBezTo>
                    <a:pt x="1480" y="2193"/>
                    <a:pt x="1163" y="2405"/>
                    <a:pt x="899" y="2589"/>
                  </a:cubicBezTo>
                  <a:cubicBezTo>
                    <a:pt x="582" y="2801"/>
                    <a:pt x="291" y="3012"/>
                    <a:pt x="1" y="3250"/>
                  </a:cubicBezTo>
                  <a:cubicBezTo>
                    <a:pt x="370" y="3144"/>
                    <a:pt x="714" y="3038"/>
                    <a:pt x="1057" y="2880"/>
                  </a:cubicBezTo>
                  <a:cubicBezTo>
                    <a:pt x="1374" y="2774"/>
                    <a:pt x="1718" y="2616"/>
                    <a:pt x="2087" y="2457"/>
                  </a:cubicBezTo>
                  <a:cubicBezTo>
                    <a:pt x="2272" y="2352"/>
                    <a:pt x="2484" y="2272"/>
                    <a:pt x="2669" y="2193"/>
                  </a:cubicBezTo>
                  <a:lnTo>
                    <a:pt x="3250" y="1903"/>
                  </a:lnTo>
                  <a:lnTo>
                    <a:pt x="3831" y="1586"/>
                  </a:lnTo>
                  <a:cubicBezTo>
                    <a:pt x="4016" y="1480"/>
                    <a:pt x="4201" y="1374"/>
                    <a:pt x="4385" y="1269"/>
                  </a:cubicBezTo>
                  <a:cubicBezTo>
                    <a:pt x="4729" y="1057"/>
                    <a:pt x="5046" y="846"/>
                    <a:pt x="5336" y="661"/>
                  </a:cubicBezTo>
                  <a:cubicBezTo>
                    <a:pt x="5627" y="476"/>
                    <a:pt x="5917" y="239"/>
                    <a:pt x="6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2"/>
            <p:cNvSpPr/>
            <p:nvPr/>
          </p:nvSpPr>
          <p:spPr>
            <a:xfrm>
              <a:off x="7822875" y="1801375"/>
              <a:ext cx="89825" cy="46900"/>
            </a:xfrm>
            <a:custGeom>
              <a:rect b="b" l="l" r="r" t="t"/>
              <a:pathLst>
                <a:path extrusionOk="0" h="1876" w="3593">
                  <a:moveTo>
                    <a:pt x="3593" y="0"/>
                  </a:moveTo>
                  <a:lnTo>
                    <a:pt x="3593" y="0"/>
                  </a:lnTo>
                  <a:cubicBezTo>
                    <a:pt x="3382" y="27"/>
                    <a:pt x="3170" y="53"/>
                    <a:pt x="2933" y="132"/>
                  </a:cubicBezTo>
                  <a:cubicBezTo>
                    <a:pt x="2035" y="370"/>
                    <a:pt x="1189" y="819"/>
                    <a:pt x="476" y="1400"/>
                  </a:cubicBezTo>
                  <a:cubicBezTo>
                    <a:pt x="291" y="1532"/>
                    <a:pt x="133" y="1691"/>
                    <a:pt x="1" y="1876"/>
                  </a:cubicBezTo>
                  <a:cubicBezTo>
                    <a:pt x="212" y="1849"/>
                    <a:pt x="423" y="1796"/>
                    <a:pt x="635" y="1743"/>
                  </a:cubicBezTo>
                  <a:cubicBezTo>
                    <a:pt x="1559" y="1479"/>
                    <a:pt x="2378" y="1057"/>
                    <a:pt x="3118" y="476"/>
                  </a:cubicBezTo>
                  <a:cubicBezTo>
                    <a:pt x="3302" y="317"/>
                    <a:pt x="3461" y="159"/>
                    <a:pt x="3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72"/>
          <p:cNvGrpSpPr/>
          <p:nvPr/>
        </p:nvGrpSpPr>
        <p:grpSpPr>
          <a:xfrm>
            <a:off x="3811925" y="941425"/>
            <a:ext cx="1309550" cy="2233675"/>
            <a:chOff x="4626175" y="941425"/>
            <a:chExt cx="1309550" cy="2233675"/>
          </a:xfrm>
        </p:grpSpPr>
        <p:sp>
          <p:nvSpPr>
            <p:cNvPr id="2463" name="Google Shape;2463;p72"/>
            <p:cNvSpPr/>
            <p:nvPr/>
          </p:nvSpPr>
          <p:spPr>
            <a:xfrm>
              <a:off x="4890875" y="2246050"/>
              <a:ext cx="150025" cy="161375"/>
            </a:xfrm>
            <a:custGeom>
              <a:rect b="b" l="l" r="r" t="t"/>
              <a:pathLst>
                <a:path extrusionOk="0" h="6455" w="6001">
                  <a:moveTo>
                    <a:pt x="1513" y="1"/>
                  </a:moveTo>
                  <a:lnTo>
                    <a:pt x="1" y="354"/>
                  </a:lnTo>
                  <a:cubicBezTo>
                    <a:pt x="1513" y="2824"/>
                    <a:pt x="3530" y="4942"/>
                    <a:pt x="6001" y="6455"/>
                  </a:cubicBezTo>
                  <a:lnTo>
                    <a:pt x="1513" y="1"/>
                  </a:lnTo>
                  <a:close/>
                </a:path>
              </a:pathLst>
            </a:custGeom>
            <a:solidFill>
              <a:srgbClr val="2EC5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2"/>
            <p:cNvSpPr/>
            <p:nvPr/>
          </p:nvSpPr>
          <p:spPr>
            <a:xfrm>
              <a:off x="4863150" y="2222775"/>
              <a:ext cx="210450" cy="209425"/>
            </a:xfrm>
            <a:custGeom>
              <a:rect b="b" l="l" r="r" t="t"/>
              <a:pathLst>
                <a:path extrusionOk="0" h="8377" w="8418">
                  <a:moveTo>
                    <a:pt x="2596" y="0"/>
                  </a:moveTo>
                  <a:cubicBezTo>
                    <a:pt x="2524" y="0"/>
                    <a:pt x="2448" y="8"/>
                    <a:pt x="2370" y="24"/>
                  </a:cubicBezTo>
                  <a:lnTo>
                    <a:pt x="857" y="377"/>
                  </a:lnTo>
                  <a:cubicBezTo>
                    <a:pt x="303" y="528"/>
                    <a:pt x="0" y="1234"/>
                    <a:pt x="303" y="1789"/>
                  </a:cubicBezTo>
                  <a:cubicBezTo>
                    <a:pt x="1866" y="4360"/>
                    <a:pt x="4034" y="6579"/>
                    <a:pt x="6605" y="8243"/>
                  </a:cubicBezTo>
                  <a:cubicBezTo>
                    <a:pt x="6760" y="8336"/>
                    <a:pt x="6913" y="8376"/>
                    <a:pt x="7058" y="8376"/>
                  </a:cubicBezTo>
                  <a:cubicBezTo>
                    <a:pt x="7861" y="8376"/>
                    <a:pt x="8417" y="7134"/>
                    <a:pt x="7563" y="6579"/>
                  </a:cubicBezTo>
                  <a:cubicBezTo>
                    <a:pt x="5609" y="5347"/>
                    <a:pt x="3941" y="3757"/>
                    <a:pt x="2620" y="1899"/>
                  </a:cubicBezTo>
                  <a:lnTo>
                    <a:pt x="2620" y="1899"/>
                  </a:lnTo>
                  <a:lnTo>
                    <a:pt x="2874" y="1839"/>
                  </a:lnTo>
                  <a:cubicBezTo>
                    <a:pt x="4006" y="1604"/>
                    <a:pt x="3638" y="0"/>
                    <a:pt x="25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2"/>
            <p:cNvSpPr/>
            <p:nvPr/>
          </p:nvSpPr>
          <p:spPr>
            <a:xfrm>
              <a:off x="4626175" y="941425"/>
              <a:ext cx="342875" cy="785325"/>
            </a:xfrm>
            <a:custGeom>
              <a:rect b="b" l="l" r="r" t="t"/>
              <a:pathLst>
                <a:path extrusionOk="0" h="31413" w="13715">
                  <a:moveTo>
                    <a:pt x="13513" y="0"/>
                  </a:moveTo>
                  <a:cubicBezTo>
                    <a:pt x="7462" y="1109"/>
                    <a:pt x="6857" y="7815"/>
                    <a:pt x="6908" y="12857"/>
                  </a:cubicBezTo>
                  <a:cubicBezTo>
                    <a:pt x="6908" y="15782"/>
                    <a:pt x="7614" y="18958"/>
                    <a:pt x="6807" y="21832"/>
                  </a:cubicBezTo>
                  <a:cubicBezTo>
                    <a:pt x="5899" y="25059"/>
                    <a:pt x="3630" y="27933"/>
                    <a:pt x="151" y="28236"/>
                  </a:cubicBezTo>
                  <a:cubicBezTo>
                    <a:pt x="0" y="28236"/>
                    <a:pt x="201" y="31403"/>
                    <a:pt x="152" y="31412"/>
                  </a:cubicBezTo>
                  <a:lnTo>
                    <a:pt x="152" y="31412"/>
                  </a:lnTo>
                  <a:cubicBezTo>
                    <a:pt x="6353" y="30807"/>
                    <a:pt x="7311" y="24000"/>
                    <a:pt x="7261" y="19009"/>
                  </a:cubicBezTo>
                  <a:cubicBezTo>
                    <a:pt x="7261" y="13362"/>
                    <a:pt x="5899" y="4487"/>
                    <a:pt x="13513" y="3126"/>
                  </a:cubicBezTo>
                  <a:cubicBezTo>
                    <a:pt x="13715" y="3126"/>
                    <a:pt x="13362" y="50"/>
                    <a:pt x="13513" y="0"/>
                  </a:cubicBezTo>
                  <a:close/>
                  <a:moveTo>
                    <a:pt x="152" y="31412"/>
                  </a:moveTo>
                  <a:cubicBezTo>
                    <a:pt x="152" y="31412"/>
                    <a:pt x="151" y="31412"/>
                    <a:pt x="151" y="31412"/>
                  </a:cubicBezTo>
                  <a:cubicBezTo>
                    <a:pt x="151" y="31412"/>
                    <a:pt x="152" y="31412"/>
                    <a:pt x="152" y="314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2"/>
            <p:cNvSpPr/>
            <p:nvPr/>
          </p:nvSpPr>
          <p:spPr>
            <a:xfrm>
              <a:off x="4729525" y="2383450"/>
              <a:ext cx="747450" cy="791650"/>
            </a:xfrm>
            <a:custGeom>
              <a:rect b="b" l="l" r="r" t="t"/>
              <a:pathLst>
                <a:path extrusionOk="0" h="31666" w="29898">
                  <a:moveTo>
                    <a:pt x="29749" y="1"/>
                  </a:moveTo>
                  <a:cubicBezTo>
                    <a:pt x="29745" y="21"/>
                    <a:pt x="29741" y="42"/>
                    <a:pt x="29737" y="62"/>
                  </a:cubicBezTo>
                  <a:lnTo>
                    <a:pt x="29737" y="62"/>
                  </a:lnTo>
                  <a:cubicBezTo>
                    <a:pt x="29741" y="42"/>
                    <a:pt x="29745" y="21"/>
                    <a:pt x="29749" y="1"/>
                  </a:cubicBezTo>
                  <a:close/>
                  <a:moveTo>
                    <a:pt x="29737" y="62"/>
                  </a:moveTo>
                  <a:cubicBezTo>
                    <a:pt x="28761" y="5172"/>
                    <a:pt x="25041" y="8682"/>
                    <a:pt x="20421" y="10791"/>
                  </a:cubicBezTo>
                  <a:cubicBezTo>
                    <a:pt x="16337" y="12707"/>
                    <a:pt x="11295" y="13009"/>
                    <a:pt x="7513" y="15581"/>
                  </a:cubicBezTo>
                  <a:cubicBezTo>
                    <a:pt x="3530" y="18354"/>
                    <a:pt x="1" y="27228"/>
                    <a:pt x="3581" y="31665"/>
                  </a:cubicBezTo>
                  <a:cubicBezTo>
                    <a:pt x="3076" y="31010"/>
                    <a:pt x="4085" y="29144"/>
                    <a:pt x="3581" y="28489"/>
                  </a:cubicBezTo>
                  <a:cubicBezTo>
                    <a:pt x="3138" y="27983"/>
                    <a:pt x="2814" y="27397"/>
                    <a:pt x="2622" y="26770"/>
                  </a:cubicBezTo>
                  <a:lnTo>
                    <a:pt x="2622" y="26770"/>
                  </a:lnTo>
                  <a:cubicBezTo>
                    <a:pt x="3087" y="24202"/>
                    <a:pt x="4293" y="21808"/>
                    <a:pt x="6102" y="19917"/>
                  </a:cubicBezTo>
                  <a:cubicBezTo>
                    <a:pt x="8421" y="17547"/>
                    <a:pt x="11850" y="16841"/>
                    <a:pt x="14925" y="15934"/>
                  </a:cubicBezTo>
                  <a:cubicBezTo>
                    <a:pt x="21530" y="14018"/>
                    <a:pt x="28388" y="10539"/>
                    <a:pt x="29749" y="3177"/>
                  </a:cubicBezTo>
                  <a:cubicBezTo>
                    <a:pt x="29897" y="2140"/>
                    <a:pt x="29561" y="1054"/>
                    <a:pt x="29737" y="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2"/>
            <p:cNvSpPr/>
            <p:nvPr/>
          </p:nvSpPr>
          <p:spPr>
            <a:xfrm>
              <a:off x="5289500" y="1180925"/>
              <a:ext cx="646225" cy="1084075"/>
            </a:xfrm>
            <a:custGeom>
              <a:rect b="b" l="l" r="r" t="t"/>
              <a:pathLst>
                <a:path extrusionOk="0" h="43363" w="25849">
                  <a:moveTo>
                    <a:pt x="39" y="0"/>
                  </a:moveTo>
                  <a:cubicBezTo>
                    <a:pt x="32" y="105"/>
                    <a:pt x="28" y="221"/>
                    <a:pt x="26" y="345"/>
                  </a:cubicBezTo>
                  <a:lnTo>
                    <a:pt x="26" y="345"/>
                  </a:lnTo>
                  <a:cubicBezTo>
                    <a:pt x="30" y="230"/>
                    <a:pt x="34" y="115"/>
                    <a:pt x="39" y="0"/>
                  </a:cubicBezTo>
                  <a:close/>
                  <a:moveTo>
                    <a:pt x="26" y="345"/>
                  </a:moveTo>
                  <a:lnTo>
                    <a:pt x="26" y="345"/>
                  </a:lnTo>
                  <a:cubicBezTo>
                    <a:pt x="1" y="1129"/>
                    <a:pt x="6" y="1913"/>
                    <a:pt x="51" y="2687"/>
                  </a:cubicBezTo>
                  <a:lnTo>
                    <a:pt x="51" y="2687"/>
                  </a:lnTo>
                  <a:cubicBezTo>
                    <a:pt x="66" y="1920"/>
                    <a:pt x="15" y="1013"/>
                    <a:pt x="26" y="345"/>
                  </a:cubicBezTo>
                  <a:close/>
                  <a:moveTo>
                    <a:pt x="42" y="2958"/>
                  </a:moveTo>
                  <a:cubicBezTo>
                    <a:pt x="41" y="2979"/>
                    <a:pt x="40" y="3002"/>
                    <a:pt x="39" y="3025"/>
                  </a:cubicBezTo>
                  <a:cubicBezTo>
                    <a:pt x="40" y="3003"/>
                    <a:pt x="41" y="2980"/>
                    <a:pt x="42" y="2958"/>
                  </a:cubicBezTo>
                  <a:close/>
                  <a:moveTo>
                    <a:pt x="11609" y="8298"/>
                  </a:moveTo>
                  <a:cubicBezTo>
                    <a:pt x="12586" y="8298"/>
                    <a:pt x="13377" y="8740"/>
                    <a:pt x="13900" y="9442"/>
                  </a:cubicBezTo>
                  <a:lnTo>
                    <a:pt x="13900" y="9442"/>
                  </a:lnTo>
                  <a:cubicBezTo>
                    <a:pt x="13097" y="10441"/>
                    <a:pt x="11723" y="10814"/>
                    <a:pt x="10273" y="10814"/>
                  </a:cubicBezTo>
                  <a:cubicBezTo>
                    <a:pt x="9609" y="10814"/>
                    <a:pt x="8928" y="10736"/>
                    <a:pt x="8280" y="10604"/>
                  </a:cubicBezTo>
                  <a:lnTo>
                    <a:pt x="8280" y="10604"/>
                  </a:lnTo>
                  <a:cubicBezTo>
                    <a:pt x="8822" y="9410"/>
                    <a:pt x="9772" y="8469"/>
                    <a:pt x="11232" y="8319"/>
                  </a:cubicBezTo>
                  <a:cubicBezTo>
                    <a:pt x="11361" y="8305"/>
                    <a:pt x="11486" y="8298"/>
                    <a:pt x="11609" y="8298"/>
                  </a:cubicBezTo>
                  <a:close/>
                  <a:moveTo>
                    <a:pt x="130" y="2650"/>
                  </a:moveTo>
                  <a:cubicBezTo>
                    <a:pt x="99" y="2650"/>
                    <a:pt x="74" y="2696"/>
                    <a:pt x="58" y="2802"/>
                  </a:cubicBezTo>
                  <a:lnTo>
                    <a:pt x="58" y="2802"/>
                  </a:lnTo>
                  <a:cubicBezTo>
                    <a:pt x="55" y="2764"/>
                    <a:pt x="53" y="2726"/>
                    <a:pt x="51" y="2687"/>
                  </a:cubicBezTo>
                  <a:lnTo>
                    <a:pt x="51" y="2687"/>
                  </a:lnTo>
                  <a:cubicBezTo>
                    <a:pt x="49" y="2780"/>
                    <a:pt x="46" y="2870"/>
                    <a:pt x="42" y="2958"/>
                  </a:cubicBezTo>
                  <a:lnTo>
                    <a:pt x="42" y="2958"/>
                  </a:lnTo>
                  <a:cubicBezTo>
                    <a:pt x="46" y="2896"/>
                    <a:pt x="51" y="2844"/>
                    <a:pt x="58" y="2802"/>
                  </a:cubicBezTo>
                  <a:lnTo>
                    <a:pt x="58" y="2802"/>
                  </a:lnTo>
                  <a:cubicBezTo>
                    <a:pt x="359" y="7601"/>
                    <a:pt x="2183" y="12007"/>
                    <a:pt x="7552" y="13614"/>
                  </a:cubicBezTo>
                  <a:cubicBezTo>
                    <a:pt x="7641" y="13639"/>
                    <a:pt x="7731" y="13662"/>
                    <a:pt x="7821" y="13685"/>
                  </a:cubicBezTo>
                  <a:lnTo>
                    <a:pt x="7821" y="13685"/>
                  </a:lnTo>
                  <a:cubicBezTo>
                    <a:pt x="8097" y="15582"/>
                    <a:pt x="8779" y="17428"/>
                    <a:pt x="9821" y="19059"/>
                  </a:cubicBezTo>
                  <a:cubicBezTo>
                    <a:pt x="12039" y="22589"/>
                    <a:pt x="15417" y="25261"/>
                    <a:pt x="18392" y="28135"/>
                  </a:cubicBezTo>
                  <a:cubicBezTo>
                    <a:pt x="21266" y="30959"/>
                    <a:pt x="25754" y="35849"/>
                    <a:pt x="24594" y="40236"/>
                  </a:cubicBezTo>
                  <a:cubicBezTo>
                    <a:pt x="24345" y="41181"/>
                    <a:pt x="24832" y="42370"/>
                    <a:pt x="24604" y="43321"/>
                  </a:cubicBezTo>
                  <a:lnTo>
                    <a:pt x="24604" y="43321"/>
                  </a:lnTo>
                  <a:cubicBezTo>
                    <a:pt x="25849" y="38341"/>
                    <a:pt x="24787" y="33015"/>
                    <a:pt x="21770" y="28891"/>
                  </a:cubicBezTo>
                  <a:cubicBezTo>
                    <a:pt x="17969" y="23595"/>
                    <a:pt x="11273" y="19891"/>
                    <a:pt x="8671" y="13856"/>
                  </a:cubicBezTo>
                  <a:lnTo>
                    <a:pt x="8671" y="13856"/>
                  </a:lnTo>
                  <a:cubicBezTo>
                    <a:pt x="9126" y="13926"/>
                    <a:pt x="9592" y="13964"/>
                    <a:pt x="10053" y="13964"/>
                  </a:cubicBezTo>
                  <a:cubicBezTo>
                    <a:pt x="12148" y="13964"/>
                    <a:pt x="14141" y="13174"/>
                    <a:pt x="14545" y="10995"/>
                  </a:cubicBezTo>
                  <a:lnTo>
                    <a:pt x="14545" y="10995"/>
                  </a:lnTo>
                  <a:cubicBezTo>
                    <a:pt x="14550" y="11027"/>
                    <a:pt x="14555" y="11060"/>
                    <a:pt x="14560" y="11093"/>
                  </a:cubicBezTo>
                  <a:lnTo>
                    <a:pt x="14560" y="10905"/>
                  </a:lnTo>
                  <a:lnTo>
                    <a:pt x="14560" y="10905"/>
                  </a:lnTo>
                  <a:cubicBezTo>
                    <a:pt x="14585" y="10756"/>
                    <a:pt x="14601" y="10600"/>
                    <a:pt x="14611" y="10437"/>
                  </a:cubicBezTo>
                  <a:cubicBezTo>
                    <a:pt x="14711" y="8471"/>
                    <a:pt x="14812" y="5899"/>
                    <a:pt x="12443" y="5193"/>
                  </a:cubicBezTo>
                  <a:cubicBezTo>
                    <a:pt x="12072" y="5090"/>
                    <a:pt x="11728" y="5043"/>
                    <a:pt x="11408" y="5043"/>
                  </a:cubicBezTo>
                  <a:cubicBezTo>
                    <a:pt x="8833" y="5043"/>
                    <a:pt x="7866" y="8145"/>
                    <a:pt x="7722" y="10475"/>
                  </a:cubicBezTo>
                  <a:lnTo>
                    <a:pt x="7722" y="10475"/>
                  </a:lnTo>
                  <a:cubicBezTo>
                    <a:pt x="7722" y="10475"/>
                    <a:pt x="7722" y="10475"/>
                    <a:pt x="7721" y="10475"/>
                  </a:cubicBezTo>
                  <a:lnTo>
                    <a:pt x="7721" y="10475"/>
                  </a:lnTo>
                  <a:cubicBezTo>
                    <a:pt x="7715" y="10429"/>
                    <a:pt x="7709" y="10383"/>
                    <a:pt x="7703" y="10336"/>
                  </a:cubicBezTo>
                  <a:lnTo>
                    <a:pt x="7703" y="10470"/>
                  </a:lnTo>
                  <a:lnTo>
                    <a:pt x="7703" y="10470"/>
                  </a:lnTo>
                  <a:cubicBezTo>
                    <a:pt x="7045" y="10299"/>
                    <a:pt x="6438" y="10077"/>
                    <a:pt x="5938" y="9832"/>
                  </a:cubicBezTo>
                  <a:cubicBezTo>
                    <a:pt x="4375" y="9025"/>
                    <a:pt x="3014" y="7916"/>
                    <a:pt x="1955" y="6454"/>
                  </a:cubicBezTo>
                  <a:cubicBezTo>
                    <a:pt x="1552" y="5899"/>
                    <a:pt x="1148" y="5244"/>
                    <a:pt x="846" y="4588"/>
                  </a:cubicBezTo>
                  <a:cubicBezTo>
                    <a:pt x="725" y="4307"/>
                    <a:pt x="317" y="2650"/>
                    <a:pt x="130" y="2650"/>
                  </a:cubicBezTo>
                  <a:close/>
                  <a:moveTo>
                    <a:pt x="24604" y="43321"/>
                  </a:moveTo>
                  <a:lnTo>
                    <a:pt x="24604" y="43321"/>
                  </a:lnTo>
                  <a:cubicBezTo>
                    <a:pt x="24601" y="43335"/>
                    <a:pt x="24597" y="43349"/>
                    <a:pt x="24594" y="43362"/>
                  </a:cubicBezTo>
                  <a:cubicBezTo>
                    <a:pt x="24598" y="43349"/>
                    <a:pt x="24601" y="43335"/>
                    <a:pt x="24604" y="433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72"/>
          <p:cNvGrpSpPr/>
          <p:nvPr/>
        </p:nvGrpSpPr>
        <p:grpSpPr>
          <a:xfrm>
            <a:off x="7183260" y="999673"/>
            <a:ext cx="1798628" cy="2235331"/>
            <a:chOff x="773400" y="2860000"/>
            <a:chExt cx="2097525" cy="2606800"/>
          </a:xfrm>
        </p:grpSpPr>
        <p:sp>
          <p:nvSpPr>
            <p:cNvPr id="2469" name="Google Shape;2469;p72"/>
            <p:cNvSpPr/>
            <p:nvPr/>
          </p:nvSpPr>
          <p:spPr>
            <a:xfrm>
              <a:off x="803650" y="3727250"/>
              <a:ext cx="1474825" cy="1701725"/>
            </a:xfrm>
            <a:custGeom>
              <a:rect b="b" l="l" r="r" t="t"/>
              <a:pathLst>
                <a:path extrusionOk="0" h="68069" w="58993">
                  <a:moveTo>
                    <a:pt x="40690" y="1"/>
                  </a:moveTo>
                  <a:cubicBezTo>
                    <a:pt x="37362" y="14169"/>
                    <a:pt x="16034" y="47094"/>
                    <a:pt x="5244" y="59800"/>
                  </a:cubicBezTo>
                  <a:cubicBezTo>
                    <a:pt x="3883" y="61464"/>
                    <a:pt x="2067" y="62724"/>
                    <a:pt x="0" y="63380"/>
                  </a:cubicBezTo>
                  <a:lnTo>
                    <a:pt x="2925" y="65750"/>
                  </a:lnTo>
                  <a:lnTo>
                    <a:pt x="5849" y="68069"/>
                  </a:lnTo>
                  <a:cubicBezTo>
                    <a:pt x="6101" y="65951"/>
                    <a:pt x="6908" y="63884"/>
                    <a:pt x="8269" y="62170"/>
                  </a:cubicBezTo>
                  <a:cubicBezTo>
                    <a:pt x="18353" y="48909"/>
                    <a:pt x="45883" y="20976"/>
                    <a:pt x="58993" y="14724"/>
                  </a:cubicBezTo>
                  <a:lnTo>
                    <a:pt x="406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2"/>
            <p:cNvSpPr/>
            <p:nvPr/>
          </p:nvSpPr>
          <p:spPr>
            <a:xfrm>
              <a:off x="943550" y="5163000"/>
              <a:ext cx="113475" cy="108425"/>
            </a:xfrm>
            <a:custGeom>
              <a:rect b="b" l="l" r="r" t="t"/>
              <a:pathLst>
                <a:path extrusionOk="0" h="4337" w="4539">
                  <a:moveTo>
                    <a:pt x="1614" y="0"/>
                  </a:moveTo>
                  <a:cubicBezTo>
                    <a:pt x="1060" y="706"/>
                    <a:pt x="505" y="1362"/>
                    <a:pt x="1" y="1967"/>
                  </a:cubicBezTo>
                  <a:lnTo>
                    <a:pt x="2976" y="4336"/>
                  </a:lnTo>
                  <a:cubicBezTo>
                    <a:pt x="3429" y="3731"/>
                    <a:pt x="3984" y="3076"/>
                    <a:pt x="4539" y="2370"/>
                  </a:cubicBezTo>
                  <a:lnTo>
                    <a:pt x="16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2"/>
            <p:cNvSpPr/>
            <p:nvPr/>
          </p:nvSpPr>
          <p:spPr>
            <a:xfrm>
              <a:off x="1268775" y="4716775"/>
              <a:ext cx="156325" cy="142450"/>
            </a:xfrm>
            <a:custGeom>
              <a:rect b="b" l="l" r="r" t="t"/>
              <a:pathLst>
                <a:path extrusionOk="0" h="5698" w="6253">
                  <a:moveTo>
                    <a:pt x="1362" y="0"/>
                  </a:moveTo>
                  <a:cubicBezTo>
                    <a:pt x="908" y="656"/>
                    <a:pt x="454" y="1361"/>
                    <a:pt x="0" y="2067"/>
                  </a:cubicBezTo>
                  <a:lnTo>
                    <a:pt x="4488" y="5698"/>
                  </a:lnTo>
                  <a:lnTo>
                    <a:pt x="6253" y="3883"/>
                  </a:lnTo>
                  <a:lnTo>
                    <a:pt x="13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2"/>
            <p:cNvSpPr/>
            <p:nvPr/>
          </p:nvSpPr>
          <p:spPr>
            <a:xfrm>
              <a:off x="1674650" y="4031050"/>
              <a:ext cx="332825" cy="284900"/>
            </a:xfrm>
            <a:custGeom>
              <a:rect b="b" l="l" r="r" t="t"/>
              <a:pathLst>
                <a:path extrusionOk="0" h="11396" w="13313">
                  <a:moveTo>
                    <a:pt x="1161" y="0"/>
                  </a:moveTo>
                  <a:cubicBezTo>
                    <a:pt x="757" y="756"/>
                    <a:pt x="404" y="1513"/>
                    <a:pt x="1" y="2269"/>
                  </a:cubicBezTo>
                  <a:lnTo>
                    <a:pt x="11295" y="11395"/>
                  </a:lnTo>
                  <a:cubicBezTo>
                    <a:pt x="12001" y="10841"/>
                    <a:pt x="12657" y="10336"/>
                    <a:pt x="13312" y="9782"/>
                  </a:cubicBezTo>
                  <a:lnTo>
                    <a:pt x="116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2"/>
            <p:cNvSpPr/>
            <p:nvPr/>
          </p:nvSpPr>
          <p:spPr>
            <a:xfrm>
              <a:off x="1820875" y="3655400"/>
              <a:ext cx="515575" cy="438700"/>
            </a:xfrm>
            <a:custGeom>
              <a:rect b="b" l="l" r="r" t="t"/>
              <a:pathLst>
                <a:path extrusionOk="0" h="17548" w="20623">
                  <a:moveTo>
                    <a:pt x="2320" y="1"/>
                  </a:moveTo>
                  <a:lnTo>
                    <a:pt x="1" y="2875"/>
                  </a:lnTo>
                  <a:lnTo>
                    <a:pt x="18304" y="17547"/>
                  </a:lnTo>
                  <a:lnTo>
                    <a:pt x="20623" y="14673"/>
                  </a:lnTo>
                  <a:lnTo>
                    <a:pt x="23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2"/>
            <p:cNvSpPr/>
            <p:nvPr/>
          </p:nvSpPr>
          <p:spPr>
            <a:xfrm>
              <a:off x="773400" y="5311725"/>
              <a:ext cx="176475" cy="155075"/>
            </a:xfrm>
            <a:custGeom>
              <a:rect b="b" l="l" r="r" t="t"/>
              <a:pathLst>
                <a:path extrusionOk="0" h="6203" w="7059">
                  <a:moveTo>
                    <a:pt x="1210" y="1"/>
                  </a:moveTo>
                  <a:lnTo>
                    <a:pt x="0" y="1513"/>
                  </a:lnTo>
                  <a:lnTo>
                    <a:pt x="5849" y="6203"/>
                  </a:lnTo>
                  <a:lnTo>
                    <a:pt x="7059" y="4740"/>
                  </a:lnTo>
                  <a:lnTo>
                    <a:pt x="12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2"/>
            <p:cNvSpPr/>
            <p:nvPr/>
          </p:nvSpPr>
          <p:spPr>
            <a:xfrm>
              <a:off x="2147350" y="2860000"/>
              <a:ext cx="128600" cy="127350"/>
            </a:xfrm>
            <a:custGeom>
              <a:rect b="b" l="l" r="r" t="t"/>
              <a:pathLst>
                <a:path extrusionOk="0" h="5094" w="5144">
                  <a:moveTo>
                    <a:pt x="2824" y="1"/>
                  </a:moveTo>
                  <a:lnTo>
                    <a:pt x="1816" y="1513"/>
                  </a:lnTo>
                  <a:lnTo>
                    <a:pt x="1" y="1564"/>
                  </a:lnTo>
                  <a:lnTo>
                    <a:pt x="1110" y="2976"/>
                  </a:lnTo>
                  <a:lnTo>
                    <a:pt x="606" y="4740"/>
                  </a:lnTo>
                  <a:lnTo>
                    <a:pt x="606" y="4740"/>
                  </a:lnTo>
                  <a:lnTo>
                    <a:pt x="2320" y="4085"/>
                  </a:lnTo>
                  <a:lnTo>
                    <a:pt x="3782" y="5093"/>
                  </a:lnTo>
                  <a:lnTo>
                    <a:pt x="3782" y="5093"/>
                  </a:lnTo>
                  <a:lnTo>
                    <a:pt x="3732" y="3278"/>
                  </a:lnTo>
                  <a:lnTo>
                    <a:pt x="5144" y="2219"/>
                  </a:lnTo>
                  <a:lnTo>
                    <a:pt x="3429" y="1715"/>
                  </a:lnTo>
                  <a:lnTo>
                    <a:pt x="28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2"/>
            <p:cNvSpPr/>
            <p:nvPr/>
          </p:nvSpPr>
          <p:spPr>
            <a:xfrm>
              <a:off x="2384325" y="3163800"/>
              <a:ext cx="121050" cy="116000"/>
            </a:xfrm>
            <a:custGeom>
              <a:rect b="b" l="l" r="r" t="t"/>
              <a:pathLst>
                <a:path extrusionOk="0" h="4640" w="4842">
                  <a:moveTo>
                    <a:pt x="2371" y="0"/>
                  </a:moveTo>
                  <a:lnTo>
                    <a:pt x="1665" y="1513"/>
                  </a:lnTo>
                  <a:lnTo>
                    <a:pt x="1" y="1765"/>
                  </a:lnTo>
                  <a:lnTo>
                    <a:pt x="1211" y="2925"/>
                  </a:lnTo>
                  <a:lnTo>
                    <a:pt x="959" y="4639"/>
                  </a:lnTo>
                  <a:lnTo>
                    <a:pt x="2472" y="3782"/>
                  </a:lnTo>
                  <a:lnTo>
                    <a:pt x="3984" y="4589"/>
                  </a:lnTo>
                  <a:lnTo>
                    <a:pt x="3631" y="2925"/>
                  </a:lnTo>
                  <a:lnTo>
                    <a:pt x="4841" y="1715"/>
                  </a:lnTo>
                  <a:lnTo>
                    <a:pt x="3177" y="1463"/>
                  </a:lnTo>
                  <a:lnTo>
                    <a:pt x="23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2"/>
            <p:cNvSpPr/>
            <p:nvPr/>
          </p:nvSpPr>
          <p:spPr>
            <a:xfrm>
              <a:off x="2338950" y="3816750"/>
              <a:ext cx="90800" cy="88250"/>
            </a:xfrm>
            <a:custGeom>
              <a:rect b="b" l="l" r="r" t="t"/>
              <a:pathLst>
                <a:path extrusionOk="0" h="3530" w="3632">
                  <a:moveTo>
                    <a:pt x="1766" y="0"/>
                  </a:moveTo>
                  <a:lnTo>
                    <a:pt x="1261" y="1160"/>
                  </a:lnTo>
                  <a:lnTo>
                    <a:pt x="1" y="1362"/>
                  </a:lnTo>
                  <a:lnTo>
                    <a:pt x="908" y="2269"/>
                  </a:lnTo>
                  <a:lnTo>
                    <a:pt x="707" y="3530"/>
                  </a:lnTo>
                  <a:lnTo>
                    <a:pt x="707" y="3530"/>
                  </a:lnTo>
                  <a:lnTo>
                    <a:pt x="1816" y="2874"/>
                  </a:lnTo>
                  <a:lnTo>
                    <a:pt x="2976" y="3480"/>
                  </a:lnTo>
                  <a:lnTo>
                    <a:pt x="2724" y="2219"/>
                  </a:lnTo>
                  <a:lnTo>
                    <a:pt x="3631" y="1311"/>
                  </a:lnTo>
                  <a:lnTo>
                    <a:pt x="2371" y="1160"/>
                  </a:lnTo>
                  <a:lnTo>
                    <a:pt x="1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2"/>
            <p:cNvSpPr/>
            <p:nvPr/>
          </p:nvSpPr>
          <p:spPr>
            <a:xfrm>
              <a:off x="2027500" y="2953300"/>
              <a:ext cx="112325" cy="696775"/>
            </a:xfrm>
            <a:custGeom>
              <a:rect b="b" l="l" r="r" t="t"/>
              <a:pathLst>
                <a:path extrusionOk="0" h="27871" w="4493">
                  <a:moveTo>
                    <a:pt x="1618" y="0"/>
                  </a:moveTo>
                  <a:cubicBezTo>
                    <a:pt x="2541" y="18851"/>
                    <a:pt x="0" y="27871"/>
                    <a:pt x="85" y="27871"/>
                  </a:cubicBezTo>
                  <a:cubicBezTo>
                    <a:pt x="88" y="27871"/>
                    <a:pt x="95" y="27858"/>
                    <a:pt x="106" y="27832"/>
                  </a:cubicBezTo>
                  <a:cubicBezTo>
                    <a:pt x="3232" y="19513"/>
                    <a:pt x="4492" y="10639"/>
                    <a:pt x="3736" y="1765"/>
                  </a:cubicBezTo>
                  <a:lnTo>
                    <a:pt x="16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2"/>
            <p:cNvSpPr/>
            <p:nvPr/>
          </p:nvSpPr>
          <p:spPr>
            <a:xfrm>
              <a:off x="2184050" y="3477675"/>
              <a:ext cx="686875" cy="355475"/>
            </a:xfrm>
            <a:custGeom>
              <a:rect b="b" l="l" r="r" t="t"/>
              <a:pathLst>
                <a:path extrusionOk="0" h="14219" w="27475">
                  <a:moveTo>
                    <a:pt x="25407" y="0"/>
                  </a:moveTo>
                  <a:cubicBezTo>
                    <a:pt x="25407" y="0"/>
                    <a:pt x="19155" y="2269"/>
                    <a:pt x="14264" y="4639"/>
                  </a:cubicBezTo>
                  <a:cubicBezTo>
                    <a:pt x="9121" y="7110"/>
                    <a:pt x="4785" y="10891"/>
                    <a:pt x="45" y="14017"/>
                  </a:cubicBezTo>
                  <a:cubicBezTo>
                    <a:pt x="45" y="14017"/>
                    <a:pt x="1" y="14219"/>
                    <a:pt x="195" y="14219"/>
                  </a:cubicBezTo>
                  <a:cubicBezTo>
                    <a:pt x="292" y="14219"/>
                    <a:pt x="449" y="14169"/>
                    <a:pt x="701" y="14017"/>
                  </a:cubicBezTo>
                  <a:lnTo>
                    <a:pt x="701" y="13967"/>
                  </a:lnTo>
                  <a:cubicBezTo>
                    <a:pt x="15222" y="5294"/>
                    <a:pt x="27474" y="3227"/>
                    <a:pt x="27474" y="3227"/>
                  </a:cubicBezTo>
                  <a:lnTo>
                    <a:pt x="25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2"/>
            <p:cNvSpPr/>
            <p:nvPr/>
          </p:nvSpPr>
          <p:spPr>
            <a:xfrm>
              <a:off x="2081875" y="3074300"/>
              <a:ext cx="257100" cy="626050"/>
            </a:xfrm>
            <a:custGeom>
              <a:rect b="b" l="l" r="r" t="t"/>
              <a:pathLst>
                <a:path extrusionOk="0" h="25042" w="10284">
                  <a:moveTo>
                    <a:pt x="7259" y="0"/>
                  </a:moveTo>
                  <a:cubicBezTo>
                    <a:pt x="6502" y="8471"/>
                    <a:pt x="4132" y="16690"/>
                    <a:pt x="300" y="24253"/>
                  </a:cubicBezTo>
                  <a:cubicBezTo>
                    <a:pt x="0" y="24853"/>
                    <a:pt x="0" y="25042"/>
                    <a:pt x="119" y="25042"/>
                  </a:cubicBezTo>
                  <a:cubicBezTo>
                    <a:pt x="318" y="25042"/>
                    <a:pt x="855" y="24505"/>
                    <a:pt x="855" y="24505"/>
                  </a:cubicBezTo>
                  <a:cubicBezTo>
                    <a:pt x="855" y="24505"/>
                    <a:pt x="9527" y="9732"/>
                    <a:pt x="10284" y="1059"/>
                  </a:cubicBezTo>
                  <a:lnTo>
                    <a:pt x="72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2"/>
            <p:cNvSpPr/>
            <p:nvPr/>
          </p:nvSpPr>
          <p:spPr>
            <a:xfrm>
              <a:off x="2139800" y="3214225"/>
              <a:ext cx="579850" cy="555900"/>
            </a:xfrm>
            <a:custGeom>
              <a:rect b="b" l="l" r="r" t="t"/>
              <a:pathLst>
                <a:path extrusionOk="0" h="22236" w="23194">
                  <a:moveTo>
                    <a:pt x="20118" y="0"/>
                  </a:moveTo>
                  <a:cubicBezTo>
                    <a:pt x="20118" y="0"/>
                    <a:pt x="13463" y="3933"/>
                    <a:pt x="0" y="21984"/>
                  </a:cubicBezTo>
                  <a:lnTo>
                    <a:pt x="353" y="22236"/>
                  </a:lnTo>
                  <a:cubicBezTo>
                    <a:pt x="6454" y="14975"/>
                    <a:pt x="23194" y="3076"/>
                    <a:pt x="23194" y="3076"/>
                  </a:cubicBezTo>
                  <a:lnTo>
                    <a:pt x="201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5" name="Shape 2485"/>
        <p:cNvGrpSpPr/>
        <p:nvPr/>
      </p:nvGrpSpPr>
      <p:grpSpPr>
        <a:xfrm>
          <a:off x="0" y="0"/>
          <a:ext cx="0" cy="0"/>
          <a:chOff x="0" y="0"/>
          <a:chExt cx="0" cy="0"/>
        </a:xfrm>
      </p:grpSpPr>
      <p:sp>
        <p:nvSpPr>
          <p:cNvPr id="2486" name="Google Shape;2486;p73"/>
          <p:cNvSpPr txBox="1"/>
          <p:nvPr>
            <p:ph type="title"/>
          </p:nvPr>
        </p:nvSpPr>
        <p:spPr>
          <a:xfrm>
            <a:off x="540000" y="445025"/>
            <a:ext cx="397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487" name="Google Shape;2487;p73"/>
          <p:cNvSpPr txBox="1"/>
          <p:nvPr>
            <p:ph idx="1" type="subTitle"/>
          </p:nvPr>
        </p:nvSpPr>
        <p:spPr>
          <a:xfrm>
            <a:off x="549500" y="1805400"/>
            <a:ext cx="1868700" cy="35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Photos</a:t>
            </a:r>
            <a:endParaRPr/>
          </a:p>
        </p:txBody>
      </p:sp>
      <p:sp>
        <p:nvSpPr>
          <p:cNvPr id="2488" name="Google Shape;2488;p73"/>
          <p:cNvSpPr txBox="1"/>
          <p:nvPr>
            <p:ph idx="2" type="subTitle"/>
          </p:nvPr>
        </p:nvSpPr>
        <p:spPr>
          <a:xfrm>
            <a:off x="422525" y="2162400"/>
            <a:ext cx="4431300" cy="244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uFill>
                  <a:noFill/>
                </a:uFill>
                <a:hlinkClick r:id="rId3"/>
              </a:rPr>
              <a:t>Woman disguised for carnival party</a:t>
            </a:r>
            <a:endParaRPr/>
          </a:p>
          <a:p>
            <a:pPr indent="-317500" lvl="0" marL="457200" rtl="0" algn="l">
              <a:spcBef>
                <a:spcPts val="1000"/>
              </a:spcBef>
              <a:spcAft>
                <a:spcPts val="0"/>
              </a:spcAft>
              <a:buSzPts val="1400"/>
              <a:buChar char="●"/>
            </a:pPr>
            <a:r>
              <a:rPr lang="en">
                <a:uFill>
                  <a:noFill/>
                </a:uFill>
                <a:hlinkClick r:id="rId4"/>
              </a:rPr>
              <a:t>Playful friends disguised at carnival party</a:t>
            </a:r>
            <a:endParaRPr/>
          </a:p>
          <a:p>
            <a:pPr indent="-317500" lvl="0" marL="457200" rtl="0" algn="l">
              <a:spcBef>
                <a:spcPts val="1000"/>
              </a:spcBef>
              <a:spcAft>
                <a:spcPts val="1000"/>
              </a:spcAft>
              <a:buSzPts val="1400"/>
              <a:buChar char="●"/>
            </a:pPr>
            <a:r>
              <a:rPr lang="en">
                <a:uFill>
                  <a:noFill/>
                </a:uFill>
                <a:hlinkClick r:id="rId5"/>
              </a:rPr>
              <a:t>Portrait of woman with carnival mask</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2" name="Shape 2492"/>
        <p:cNvGrpSpPr/>
        <p:nvPr/>
      </p:nvGrpSpPr>
      <p:grpSpPr>
        <a:xfrm>
          <a:off x="0" y="0"/>
          <a:ext cx="0" cy="0"/>
          <a:chOff x="0" y="0"/>
          <a:chExt cx="0" cy="0"/>
        </a:xfrm>
      </p:grpSpPr>
      <p:sp>
        <p:nvSpPr>
          <p:cNvPr id="2493" name="Google Shape;2493;p74"/>
          <p:cNvSpPr txBox="1"/>
          <p:nvPr>
            <p:ph type="title"/>
          </p:nvPr>
        </p:nvSpPr>
        <p:spPr>
          <a:xfrm>
            <a:off x="540000" y="445025"/>
            <a:ext cx="397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494" name="Google Shape;2494;p74"/>
          <p:cNvSpPr txBox="1"/>
          <p:nvPr>
            <p:ph idx="1" type="subTitle"/>
          </p:nvPr>
        </p:nvSpPr>
        <p:spPr>
          <a:xfrm>
            <a:off x="549500" y="1784875"/>
            <a:ext cx="1868700" cy="35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Vector</a:t>
            </a:r>
            <a:endParaRPr/>
          </a:p>
        </p:txBody>
      </p:sp>
      <p:sp>
        <p:nvSpPr>
          <p:cNvPr id="2495" name="Google Shape;2495;p74"/>
          <p:cNvSpPr txBox="1"/>
          <p:nvPr>
            <p:ph idx="2" type="subTitle"/>
          </p:nvPr>
        </p:nvSpPr>
        <p:spPr>
          <a:xfrm>
            <a:off x="422525" y="2141875"/>
            <a:ext cx="4024200" cy="1654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uFill>
                  <a:noFill/>
                </a:uFill>
                <a:hlinkClick r:id="rId3"/>
              </a:rPr>
              <a:t>Carnival dancers collection</a:t>
            </a:r>
            <a:endParaRPr/>
          </a:p>
          <a:p>
            <a:pPr indent="-317500" lvl="0" marL="457200" rtl="0" algn="l">
              <a:spcBef>
                <a:spcPts val="1000"/>
              </a:spcBef>
              <a:spcAft>
                <a:spcPts val="0"/>
              </a:spcAft>
              <a:buSzPts val="1400"/>
              <a:buChar char="●"/>
            </a:pPr>
            <a:r>
              <a:rPr lang="en">
                <a:uFill>
                  <a:noFill/>
                </a:uFill>
                <a:hlinkClick r:id="rId4"/>
              </a:rPr>
              <a:t>Flat mardi gras lettering</a:t>
            </a:r>
            <a:endParaRPr/>
          </a:p>
          <a:p>
            <a:pPr indent="-317500" lvl="0" marL="457200" rtl="0" algn="l">
              <a:spcBef>
                <a:spcPts val="1000"/>
              </a:spcBef>
              <a:spcAft>
                <a:spcPts val="1000"/>
              </a:spcAft>
              <a:buSzPts val="1400"/>
              <a:buChar char="●"/>
            </a:pPr>
            <a:r>
              <a:rPr lang="en">
                <a:uFill>
                  <a:noFill/>
                </a:uFill>
                <a:hlinkClick r:id="rId5"/>
              </a:rPr>
              <a:t>Colorful mardi gras concept</a:t>
            </a:r>
            <a:endParaRPr sz="1600"/>
          </a:p>
        </p:txBody>
      </p:sp>
      <p:sp>
        <p:nvSpPr>
          <p:cNvPr id="2496" name="Google Shape;2496;p74"/>
          <p:cNvSpPr txBox="1"/>
          <p:nvPr>
            <p:ph idx="3" type="subTitle"/>
          </p:nvPr>
        </p:nvSpPr>
        <p:spPr>
          <a:xfrm>
            <a:off x="4741650" y="1784875"/>
            <a:ext cx="1868700" cy="35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Photos</a:t>
            </a:r>
            <a:endParaRPr/>
          </a:p>
        </p:txBody>
      </p:sp>
      <p:sp>
        <p:nvSpPr>
          <p:cNvPr id="2497" name="Google Shape;2497;p74"/>
          <p:cNvSpPr txBox="1"/>
          <p:nvPr>
            <p:ph idx="4" type="subTitle"/>
          </p:nvPr>
        </p:nvSpPr>
        <p:spPr>
          <a:xfrm>
            <a:off x="4624200" y="2141875"/>
            <a:ext cx="3979800" cy="1654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a:t>
            </a:r>
            <a:r>
              <a:rPr lang="en">
                <a:uFill>
                  <a:noFill/>
                </a:uFill>
                <a:hlinkClick r:id="rId6"/>
              </a:rPr>
              <a:t>emale disguised for carnival party</a:t>
            </a:r>
            <a:endParaRPr/>
          </a:p>
          <a:p>
            <a:pPr indent="-317500" lvl="0" marL="457200" rtl="0" algn="l">
              <a:spcBef>
                <a:spcPts val="1000"/>
              </a:spcBef>
              <a:spcAft>
                <a:spcPts val="0"/>
              </a:spcAft>
              <a:buSzPts val="1400"/>
              <a:buChar char="●"/>
            </a:pPr>
            <a:r>
              <a:rPr lang="en">
                <a:uFill>
                  <a:noFill/>
                </a:uFill>
                <a:hlinkClick r:id="rId7"/>
              </a:rPr>
              <a:t>Male with hat and glasses mask</a:t>
            </a:r>
            <a:endParaRPr/>
          </a:p>
          <a:p>
            <a:pPr indent="-317500" lvl="0" marL="457200" rtl="0" algn="l">
              <a:spcBef>
                <a:spcPts val="1000"/>
              </a:spcBef>
              <a:spcAft>
                <a:spcPts val="1000"/>
              </a:spcAft>
              <a:buSzPts val="1400"/>
              <a:buChar char="●"/>
            </a:pPr>
            <a:r>
              <a:rPr lang="en">
                <a:uFill>
                  <a:noFill/>
                </a:uFill>
                <a:hlinkClick r:id="rId8"/>
              </a:rPr>
              <a:t>Portrait of woman with carnival mask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9" name="Shape 1519"/>
        <p:cNvGrpSpPr/>
        <p:nvPr/>
      </p:nvGrpSpPr>
      <p:grpSpPr>
        <a:xfrm>
          <a:off x="0" y="0"/>
          <a:ext cx="0" cy="0"/>
          <a:chOff x="0" y="0"/>
          <a:chExt cx="0" cy="0"/>
        </a:xfrm>
      </p:grpSpPr>
      <p:sp>
        <p:nvSpPr>
          <p:cNvPr id="1520" name="Google Shape;1520;p39"/>
          <p:cNvSpPr txBox="1"/>
          <p:nvPr>
            <p:ph type="title"/>
          </p:nvPr>
        </p:nvSpPr>
        <p:spPr>
          <a:xfrm>
            <a:off x="2274000" y="2401738"/>
            <a:ext cx="4596000" cy="60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Overview</a:t>
            </a:r>
            <a:endParaRPr/>
          </a:p>
        </p:txBody>
      </p:sp>
      <p:sp>
        <p:nvSpPr>
          <p:cNvPr id="1521" name="Google Shape;1521;p39"/>
          <p:cNvSpPr txBox="1"/>
          <p:nvPr>
            <p:ph idx="1" type="subTitle"/>
          </p:nvPr>
        </p:nvSpPr>
        <p:spPr>
          <a:xfrm>
            <a:off x="2653675" y="2895463"/>
            <a:ext cx="3836700" cy="60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Enter a subtitle here if you need it</a:t>
            </a:r>
            <a:endParaRPr/>
          </a:p>
        </p:txBody>
      </p:sp>
      <p:sp>
        <p:nvSpPr>
          <p:cNvPr id="1522" name="Google Shape;1522;p39"/>
          <p:cNvSpPr txBox="1"/>
          <p:nvPr>
            <p:ph idx="2" type="title"/>
          </p:nvPr>
        </p:nvSpPr>
        <p:spPr>
          <a:xfrm>
            <a:off x="3963250" y="1639325"/>
            <a:ext cx="1217400" cy="68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01" name="Shape 2501"/>
        <p:cNvGrpSpPr/>
        <p:nvPr/>
      </p:nvGrpSpPr>
      <p:grpSpPr>
        <a:xfrm>
          <a:off x="0" y="0"/>
          <a:ext cx="0" cy="0"/>
          <a:chOff x="0" y="0"/>
          <a:chExt cx="0" cy="0"/>
        </a:xfrm>
      </p:grpSpPr>
      <p:sp>
        <p:nvSpPr>
          <p:cNvPr id="2502" name="Google Shape;2502;p75"/>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503" name="Google Shape;2503;p75"/>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2504" name="Google Shape;2504;p7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08" name="Shape 2508"/>
        <p:cNvGrpSpPr/>
        <p:nvPr/>
      </p:nvGrpSpPr>
      <p:grpSpPr>
        <a:xfrm>
          <a:off x="0" y="0"/>
          <a:ext cx="0" cy="0"/>
          <a:chOff x="0" y="0"/>
          <a:chExt cx="0" cy="0"/>
        </a:xfrm>
      </p:grpSpPr>
      <p:sp>
        <p:nvSpPr>
          <p:cNvPr id="2509" name="Google Shape;2509;p76"/>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510" name="Google Shape;2510;p76"/>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2511" name="Google Shape;2511;p76"/>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15" name="Shape 2515"/>
        <p:cNvGrpSpPr/>
        <p:nvPr/>
      </p:nvGrpSpPr>
      <p:grpSpPr>
        <a:xfrm>
          <a:off x="0" y="0"/>
          <a:ext cx="0" cy="0"/>
          <a:chOff x="0" y="0"/>
          <a:chExt cx="0" cy="0"/>
        </a:xfrm>
      </p:grpSpPr>
      <p:sp>
        <p:nvSpPr>
          <p:cNvPr id="2516" name="Google Shape;2516;p7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517" name="Google Shape;2517;p7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518" name="Google Shape;2518;p7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Anton</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https://fonts.google.com/specimen/Anton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Open Sans Regular</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https://fonts.google.com/specimen/Open+Sans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519" name="Google Shape;2519;p77"/>
          <p:cNvGrpSpPr/>
          <p:nvPr/>
        </p:nvGrpSpPr>
        <p:grpSpPr>
          <a:xfrm>
            <a:off x="990813" y="3498875"/>
            <a:ext cx="7162375" cy="754200"/>
            <a:chOff x="1899988" y="3498875"/>
            <a:chExt cx="7162375" cy="754200"/>
          </a:xfrm>
        </p:grpSpPr>
        <p:sp>
          <p:nvSpPr>
            <p:cNvPr id="2520" name="Google Shape;2520;p77"/>
            <p:cNvSpPr/>
            <p:nvPr/>
          </p:nvSpPr>
          <p:spPr>
            <a:xfrm>
              <a:off x="2961813" y="3498875"/>
              <a:ext cx="791400" cy="754200"/>
            </a:xfrm>
            <a:prstGeom prst="roundRect">
              <a:avLst>
                <a:gd fmla="val 16667" name="adj"/>
              </a:avLst>
            </a:prstGeom>
            <a:solidFill>
              <a:srgbClr val="FF83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4023632" y="3498875"/>
              <a:ext cx="791400" cy="754200"/>
            </a:xfrm>
            <a:prstGeom prst="roundRect">
              <a:avLst>
                <a:gd fmla="val 16667" name="adj"/>
              </a:avLst>
            </a:prstGeom>
            <a:solidFill>
              <a:srgbClr val="FAB2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7"/>
            <p:cNvSpPr/>
            <p:nvPr/>
          </p:nvSpPr>
          <p:spPr>
            <a:xfrm>
              <a:off x="5085452" y="3498875"/>
              <a:ext cx="791400" cy="754200"/>
            </a:xfrm>
            <a:prstGeom prst="roundRect">
              <a:avLst>
                <a:gd fmla="val 16667" name="adj"/>
              </a:avLst>
            </a:prstGeom>
            <a:solidFill>
              <a:srgbClr val="FFAB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7"/>
            <p:cNvSpPr/>
            <p:nvPr/>
          </p:nvSpPr>
          <p:spPr>
            <a:xfrm>
              <a:off x="1899988" y="3498875"/>
              <a:ext cx="791400" cy="754200"/>
            </a:xfrm>
            <a:prstGeom prst="roundRect">
              <a:avLst>
                <a:gd fmla="val 16667" name="adj"/>
              </a:avLst>
            </a:prstGeom>
            <a:solidFill>
              <a:srgbClr val="2407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txBox="1"/>
            <p:nvPr/>
          </p:nvSpPr>
          <p:spPr>
            <a:xfrm>
              <a:off x="29618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#ff8372</a:t>
              </a:r>
              <a:endParaRPr sz="1000">
                <a:solidFill>
                  <a:srgbClr val="FFFFFF"/>
                </a:solidFill>
              </a:endParaRPr>
            </a:p>
          </p:txBody>
        </p:sp>
        <p:sp>
          <p:nvSpPr>
            <p:cNvPr id="2525" name="Google Shape;2525;p77"/>
            <p:cNvSpPr txBox="1"/>
            <p:nvPr/>
          </p:nvSpPr>
          <p:spPr>
            <a:xfrm>
              <a:off x="40236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#fab200</a:t>
              </a:r>
              <a:endParaRPr sz="1000">
                <a:solidFill>
                  <a:srgbClr val="FFFFFF"/>
                </a:solidFill>
              </a:endParaRPr>
            </a:p>
          </p:txBody>
        </p:sp>
        <p:sp>
          <p:nvSpPr>
            <p:cNvPr id="2526" name="Google Shape;2526;p77"/>
            <p:cNvSpPr txBox="1"/>
            <p:nvPr/>
          </p:nvSpPr>
          <p:spPr>
            <a:xfrm>
              <a:off x="50854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#ffab80</a:t>
              </a:r>
              <a:endParaRPr sz="1000">
                <a:solidFill>
                  <a:srgbClr val="FFFFFF"/>
                </a:solidFill>
              </a:endParaRPr>
            </a:p>
          </p:txBody>
        </p:sp>
        <p:sp>
          <p:nvSpPr>
            <p:cNvPr id="2527" name="Google Shape;2527;p77"/>
            <p:cNvSpPr txBox="1"/>
            <p:nvPr/>
          </p:nvSpPr>
          <p:spPr>
            <a:xfrm>
              <a:off x="18999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#240749</a:t>
              </a:r>
              <a:endParaRPr sz="1000">
                <a:solidFill>
                  <a:srgbClr val="FFFFFF"/>
                </a:solidFill>
              </a:endParaRPr>
            </a:p>
          </p:txBody>
        </p:sp>
        <p:sp>
          <p:nvSpPr>
            <p:cNvPr id="2528" name="Google Shape;2528;p77"/>
            <p:cNvSpPr/>
            <p:nvPr/>
          </p:nvSpPr>
          <p:spPr>
            <a:xfrm>
              <a:off x="6147307" y="3498875"/>
              <a:ext cx="791400" cy="754200"/>
            </a:xfrm>
            <a:prstGeom prst="roundRect">
              <a:avLst>
                <a:gd fmla="val 16667" name="adj"/>
              </a:avLst>
            </a:prstGeom>
            <a:solidFill>
              <a:srgbClr val="099D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7"/>
            <p:cNvSpPr/>
            <p:nvPr/>
          </p:nvSpPr>
          <p:spPr>
            <a:xfrm>
              <a:off x="7209127" y="3498875"/>
              <a:ext cx="791400" cy="754200"/>
            </a:xfrm>
            <a:prstGeom prst="roundRect">
              <a:avLst>
                <a:gd fmla="val 16667" name="adj"/>
              </a:avLst>
            </a:prstGeom>
            <a:solidFill>
              <a:srgbClr val="8238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txBox="1"/>
            <p:nvPr/>
          </p:nvSpPr>
          <p:spPr>
            <a:xfrm>
              <a:off x="61473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#099d9b</a:t>
              </a:r>
              <a:endParaRPr sz="1000">
                <a:solidFill>
                  <a:srgbClr val="FFFFFF"/>
                </a:solidFill>
              </a:endParaRPr>
            </a:p>
          </p:txBody>
        </p:sp>
        <p:sp>
          <p:nvSpPr>
            <p:cNvPr id="2531" name="Google Shape;2531;p77"/>
            <p:cNvSpPr txBox="1"/>
            <p:nvPr/>
          </p:nvSpPr>
          <p:spPr>
            <a:xfrm>
              <a:off x="72091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#823872</a:t>
              </a:r>
              <a:endParaRPr sz="1000">
                <a:solidFill>
                  <a:srgbClr val="FFFFFF"/>
                </a:solidFill>
              </a:endParaRPr>
            </a:p>
          </p:txBody>
        </p:sp>
        <p:sp>
          <p:nvSpPr>
            <p:cNvPr id="2532" name="Google Shape;2532;p77"/>
            <p:cNvSpPr/>
            <p:nvPr/>
          </p:nvSpPr>
          <p:spPr>
            <a:xfrm>
              <a:off x="8270952" y="3498875"/>
              <a:ext cx="791400" cy="754200"/>
            </a:xfrm>
            <a:prstGeom prst="roundRect">
              <a:avLst>
                <a:gd fmla="val 16667" name="adj"/>
              </a:avLst>
            </a:prstGeom>
            <a:solidFill>
              <a:srgbClr val="FC68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txBox="1"/>
            <p:nvPr/>
          </p:nvSpPr>
          <p:spPr>
            <a:xfrm>
              <a:off x="82709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#fc6854</a:t>
              </a:r>
              <a:endParaRPr sz="1000">
                <a:solidFill>
                  <a:srgbClr val="FFFFFF"/>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37" name="Shape 2537"/>
        <p:cNvGrpSpPr/>
        <p:nvPr/>
      </p:nvGrpSpPr>
      <p:grpSpPr>
        <a:xfrm>
          <a:off x="0" y="0"/>
          <a:ext cx="0" cy="0"/>
          <a:chOff x="0" y="0"/>
          <a:chExt cx="0" cy="0"/>
        </a:xfrm>
      </p:grpSpPr>
      <p:sp>
        <p:nvSpPr>
          <p:cNvPr id="2538" name="Google Shape;2538;p7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539" name="Google Shape;2539;p7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2540" name="Google Shape;2540;p78"/>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541" name="Google Shape;2541;p78"/>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2542" name="Google Shape;2542;p78"/>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2543" name="Google Shape;2543;p78"/>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2544" name="Google Shape;2544;p78"/>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2545" name="Google Shape;2545;p78"/>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2546" name="Google Shape;2546;p78"/>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2547" name="Google Shape;2547;p78"/>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2548" name="Google Shape;2548;p78"/>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2549" name="Google Shape;2549;p78"/>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53" name="Shape 2553"/>
        <p:cNvGrpSpPr/>
        <p:nvPr/>
      </p:nvGrpSpPr>
      <p:grpSpPr>
        <a:xfrm>
          <a:off x="0" y="0"/>
          <a:ext cx="0" cy="0"/>
          <a:chOff x="0" y="0"/>
          <a:chExt cx="0" cy="0"/>
        </a:xfrm>
      </p:grpSpPr>
      <p:sp>
        <p:nvSpPr>
          <p:cNvPr id="2554" name="Google Shape;2554;p79"/>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555" name="Google Shape;2555;p79"/>
          <p:cNvGrpSpPr/>
          <p:nvPr/>
        </p:nvGrpSpPr>
        <p:grpSpPr>
          <a:xfrm>
            <a:off x="5156078" y="3085736"/>
            <a:ext cx="474294" cy="551291"/>
            <a:chOff x="4727025" y="1332775"/>
            <a:chExt cx="59900" cy="69625"/>
          </a:xfrm>
        </p:grpSpPr>
        <p:sp>
          <p:nvSpPr>
            <p:cNvPr id="2556" name="Google Shape;2556;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79"/>
          <p:cNvGrpSpPr/>
          <p:nvPr/>
        </p:nvGrpSpPr>
        <p:grpSpPr>
          <a:xfrm>
            <a:off x="5769734" y="2314340"/>
            <a:ext cx="555653" cy="557031"/>
            <a:chOff x="4820425" y="1329900"/>
            <a:chExt cx="70175" cy="70350"/>
          </a:xfrm>
        </p:grpSpPr>
        <p:sp>
          <p:nvSpPr>
            <p:cNvPr id="2559" name="Google Shape;2559;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79"/>
          <p:cNvGrpSpPr/>
          <p:nvPr/>
        </p:nvGrpSpPr>
        <p:grpSpPr>
          <a:xfrm>
            <a:off x="6396103" y="2318845"/>
            <a:ext cx="582574" cy="533871"/>
            <a:chOff x="4903200" y="1331525"/>
            <a:chExt cx="73575" cy="67425"/>
          </a:xfrm>
        </p:grpSpPr>
        <p:sp>
          <p:nvSpPr>
            <p:cNvPr id="2564" name="Google Shape;2564;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79"/>
          <p:cNvGrpSpPr/>
          <p:nvPr/>
        </p:nvGrpSpPr>
        <p:grpSpPr>
          <a:xfrm>
            <a:off x="5755581" y="3078709"/>
            <a:ext cx="583960" cy="565345"/>
            <a:chOff x="4815575" y="1416800"/>
            <a:chExt cx="73750" cy="71400"/>
          </a:xfrm>
        </p:grpSpPr>
        <p:sp>
          <p:nvSpPr>
            <p:cNvPr id="2567" name="Google Shape;2567;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0" name="Google Shape;2570;p79"/>
          <p:cNvGrpSpPr/>
          <p:nvPr/>
        </p:nvGrpSpPr>
        <p:grpSpPr>
          <a:xfrm>
            <a:off x="6390362" y="3108896"/>
            <a:ext cx="589898" cy="504970"/>
            <a:chOff x="4902475" y="1418875"/>
            <a:chExt cx="74500" cy="63775"/>
          </a:xfrm>
        </p:grpSpPr>
        <p:sp>
          <p:nvSpPr>
            <p:cNvPr id="2571" name="Google Shape;2571;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3" name="Google Shape;2573;p79"/>
          <p:cNvGrpSpPr/>
          <p:nvPr/>
        </p:nvGrpSpPr>
        <p:grpSpPr>
          <a:xfrm>
            <a:off x="5765577" y="3826000"/>
            <a:ext cx="563967" cy="567127"/>
            <a:chOff x="4818100" y="1507675"/>
            <a:chExt cx="71225" cy="71625"/>
          </a:xfrm>
        </p:grpSpPr>
        <p:sp>
          <p:nvSpPr>
            <p:cNvPr id="2574" name="Google Shape;2574;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 name="Google Shape;2578;p79"/>
          <p:cNvGrpSpPr/>
          <p:nvPr/>
        </p:nvGrpSpPr>
        <p:grpSpPr>
          <a:xfrm>
            <a:off x="5079075" y="3829461"/>
            <a:ext cx="628301" cy="588505"/>
            <a:chOff x="4721450" y="1509475"/>
            <a:chExt cx="79350" cy="74325"/>
          </a:xfrm>
        </p:grpSpPr>
        <p:sp>
          <p:nvSpPr>
            <p:cNvPr id="2579" name="Google Shape;2579;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3" name="Google Shape;2583;p79"/>
          <p:cNvGrpSpPr/>
          <p:nvPr/>
        </p:nvGrpSpPr>
        <p:grpSpPr>
          <a:xfrm>
            <a:off x="6424608" y="3814027"/>
            <a:ext cx="557038" cy="562772"/>
            <a:chOff x="4906800" y="1507500"/>
            <a:chExt cx="70350" cy="71075"/>
          </a:xfrm>
        </p:grpSpPr>
        <p:sp>
          <p:nvSpPr>
            <p:cNvPr id="2584" name="Google Shape;2584;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79"/>
          <p:cNvGrpSpPr/>
          <p:nvPr/>
        </p:nvGrpSpPr>
        <p:grpSpPr>
          <a:xfrm>
            <a:off x="4462216" y="2340963"/>
            <a:ext cx="517934" cy="517934"/>
            <a:chOff x="3736598" y="2170606"/>
            <a:chExt cx="404889" cy="404889"/>
          </a:xfrm>
        </p:grpSpPr>
        <p:sp>
          <p:nvSpPr>
            <p:cNvPr id="2590" name="Google Shape;2590;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79"/>
          <p:cNvGrpSpPr/>
          <p:nvPr/>
        </p:nvGrpSpPr>
        <p:grpSpPr>
          <a:xfrm>
            <a:off x="3729277" y="2341061"/>
            <a:ext cx="586986" cy="517740"/>
            <a:chOff x="3161917" y="2170682"/>
            <a:chExt cx="458870" cy="404737"/>
          </a:xfrm>
        </p:grpSpPr>
        <p:sp>
          <p:nvSpPr>
            <p:cNvPr id="2595" name="Google Shape;2595;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8" name="Google Shape;2598;p79"/>
          <p:cNvGrpSpPr/>
          <p:nvPr/>
        </p:nvGrpSpPr>
        <p:grpSpPr>
          <a:xfrm>
            <a:off x="3752299" y="3102400"/>
            <a:ext cx="540943" cy="517963"/>
            <a:chOff x="3179914" y="2889488"/>
            <a:chExt cx="422876" cy="404911"/>
          </a:xfrm>
        </p:grpSpPr>
        <p:sp>
          <p:nvSpPr>
            <p:cNvPr id="2599" name="Google Shape;2599;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79"/>
          <p:cNvGrpSpPr/>
          <p:nvPr/>
        </p:nvGrpSpPr>
        <p:grpSpPr>
          <a:xfrm>
            <a:off x="4453093" y="3102358"/>
            <a:ext cx="536180" cy="518047"/>
            <a:chOff x="3729467" y="2889422"/>
            <a:chExt cx="419153" cy="404977"/>
          </a:xfrm>
        </p:grpSpPr>
        <p:sp>
          <p:nvSpPr>
            <p:cNvPr id="2606" name="Google Shape;2606;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79"/>
          <p:cNvGrpSpPr/>
          <p:nvPr/>
        </p:nvGrpSpPr>
        <p:grpSpPr>
          <a:xfrm>
            <a:off x="1990126" y="3445787"/>
            <a:ext cx="965351" cy="134611"/>
            <a:chOff x="4411970" y="2962952"/>
            <a:chExt cx="706544" cy="104212"/>
          </a:xfrm>
        </p:grpSpPr>
        <p:sp>
          <p:nvSpPr>
            <p:cNvPr id="2614" name="Google Shape;2614;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8" name="Google Shape;2618;p79"/>
          <p:cNvGrpSpPr/>
          <p:nvPr/>
        </p:nvGrpSpPr>
        <p:grpSpPr>
          <a:xfrm>
            <a:off x="1990126" y="3041077"/>
            <a:ext cx="960158" cy="289172"/>
            <a:chOff x="4411970" y="2726085"/>
            <a:chExt cx="643107" cy="193659"/>
          </a:xfrm>
        </p:grpSpPr>
        <p:sp>
          <p:nvSpPr>
            <p:cNvPr id="2619" name="Google Shape;2619;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79"/>
          <p:cNvGrpSpPr/>
          <p:nvPr/>
        </p:nvGrpSpPr>
        <p:grpSpPr>
          <a:xfrm>
            <a:off x="998624" y="3295400"/>
            <a:ext cx="811503" cy="252584"/>
            <a:chOff x="4411970" y="4340222"/>
            <a:chExt cx="779467" cy="242683"/>
          </a:xfrm>
        </p:grpSpPr>
        <p:sp>
          <p:nvSpPr>
            <p:cNvPr id="2623" name="Google Shape;2623;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79"/>
          <p:cNvGrpSpPr/>
          <p:nvPr/>
        </p:nvGrpSpPr>
        <p:grpSpPr>
          <a:xfrm>
            <a:off x="1990126" y="2709308"/>
            <a:ext cx="965160" cy="216230"/>
            <a:chOff x="4411970" y="2468674"/>
            <a:chExt cx="747317" cy="167425"/>
          </a:xfrm>
        </p:grpSpPr>
        <p:sp>
          <p:nvSpPr>
            <p:cNvPr id="2627" name="Google Shape;2627;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7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0" name="Google Shape;2630;p79"/>
          <p:cNvGrpSpPr/>
          <p:nvPr/>
        </p:nvGrpSpPr>
        <p:grpSpPr>
          <a:xfrm>
            <a:off x="997692" y="2334687"/>
            <a:ext cx="1959041" cy="208784"/>
            <a:chOff x="6336019" y="3733725"/>
            <a:chExt cx="2566206" cy="351310"/>
          </a:xfrm>
        </p:grpSpPr>
        <p:sp>
          <p:nvSpPr>
            <p:cNvPr id="2631" name="Google Shape;2631;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5" name="Google Shape;2635;p79"/>
          <p:cNvGrpSpPr/>
          <p:nvPr/>
        </p:nvGrpSpPr>
        <p:grpSpPr>
          <a:xfrm>
            <a:off x="1990126" y="3950602"/>
            <a:ext cx="946551" cy="153200"/>
            <a:chOff x="4404545" y="3301592"/>
            <a:chExt cx="782403" cy="129272"/>
          </a:xfrm>
        </p:grpSpPr>
        <p:sp>
          <p:nvSpPr>
            <p:cNvPr id="2636" name="Google Shape;2636;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79"/>
          <p:cNvGrpSpPr/>
          <p:nvPr/>
        </p:nvGrpSpPr>
        <p:grpSpPr>
          <a:xfrm>
            <a:off x="1990126" y="3695937"/>
            <a:ext cx="962257" cy="139127"/>
            <a:chOff x="4411970" y="3131459"/>
            <a:chExt cx="710520" cy="117397"/>
          </a:xfrm>
        </p:grpSpPr>
        <p:sp>
          <p:nvSpPr>
            <p:cNvPr id="2639" name="Google Shape;2639;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641" name="Google Shape;2641;p7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2" name="Google Shape;2642;p79"/>
          <p:cNvGrpSpPr/>
          <p:nvPr/>
        </p:nvGrpSpPr>
        <p:grpSpPr>
          <a:xfrm>
            <a:off x="990271" y="3621603"/>
            <a:ext cx="823838" cy="458988"/>
            <a:chOff x="4411970" y="1801825"/>
            <a:chExt cx="734586" cy="409262"/>
          </a:xfrm>
        </p:grpSpPr>
        <p:sp>
          <p:nvSpPr>
            <p:cNvPr id="2643" name="Google Shape;2643;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5" name="Google Shape;2645;p79"/>
          <p:cNvGrpSpPr/>
          <p:nvPr/>
        </p:nvGrpSpPr>
        <p:grpSpPr>
          <a:xfrm>
            <a:off x="3095243" y="2339173"/>
            <a:ext cx="521514" cy="521514"/>
            <a:chOff x="5681300" y="2527788"/>
            <a:chExt cx="805800" cy="805800"/>
          </a:xfrm>
        </p:grpSpPr>
        <p:sp>
          <p:nvSpPr>
            <p:cNvPr id="2646" name="Google Shape;2646;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79"/>
          <p:cNvGrpSpPr/>
          <p:nvPr/>
        </p:nvGrpSpPr>
        <p:grpSpPr>
          <a:xfrm>
            <a:off x="3089483" y="3094865"/>
            <a:ext cx="533033" cy="533033"/>
            <a:chOff x="4049800" y="640400"/>
            <a:chExt cx="858900" cy="858900"/>
          </a:xfrm>
        </p:grpSpPr>
        <p:sp>
          <p:nvSpPr>
            <p:cNvPr id="2649" name="Google Shape;2649;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1" name="Google Shape;2651;p79"/>
          <p:cNvGrpSpPr/>
          <p:nvPr/>
        </p:nvGrpSpPr>
        <p:grpSpPr>
          <a:xfrm>
            <a:off x="3014966" y="3772543"/>
            <a:ext cx="682068" cy="682068"/>
            <a:chOff x="5080188" y="927900"/>
            <a:chExt cx="961200" cy="961200"/>
          </a:xfrm>
        </p:grpSpPr>
        <p:sp>
          <p:nvSpPr>
            <p:cNvPr id="2652" name="Google Shape;2652;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79"/>
          <p:cNvGrpSpPr/>
          <p:nvPr/>
        </p:nvGrpSpPr>
        <p:grpSpPr>
          <a:xfrm>
            <a:off x="4478465" y="3869234"/>
            <a:ext cx="505650" cy="504006"/>
            <a:chOff x="6039282" y="1042577"/>
            <a:chExt cx="734315" cy="731929"/>
          </a:xfrm>
        </p:grpSpPr>
        <p:sp>
          <p:nvSpPr>
            <p:cNvPr id="2661" name="Google Shape;2661;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2" name="Google Shape;2682;p79"/>
          <p:cNvGrpSpPr/>
          <p:nvPr/>
        </p:nvGrpSpPr>
        <p:grpSpPr>
          <a:xfrm>
            <a:off x="5091067" y="2298862"/>
            <a:ext cx="567744" cy="602136"/>
            <a:chOff x="1825800" y="1651625"/>
            <a:chExt cx="539989" cy="571775"/>
          </a:xfrm>
        </p:grpSpPr>
        <p:sp>
          <p:nvSpPr>
            <p:cNvPr id="2683" name="Google Shape;2683;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79"/>
          <p:cNvGrpSpPr/>
          <p:nvPr/>
        </p:nvGrpSpPr>
        <p:grpSpPr>
          <a:xfrm>
            <a:off x="3765995" y="3855579"/>
            <a:ext cx="508123" cy="507955"/>
            <a:chOff x="1897577" y="2802432"/>
            <a:chExt cx="492176" cy="492014"/>
          </a:xfrm>
        </p:grpSpPr>
        <p:sp>
          <p:nvSpPr>
            <p:cNvPr id="2688" name="Google Shape;2688;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79"/>
          <p:cNvGrpSpPr/>
          <p:nvPr/>
        </p:nvGrpSpPr>
        <p:grpSpPr>
          <a:xfrm>
            <a:off x="997525" y="4169123"/>
            <a:ext cx="809227" cy="200842"/>
            <a:chOff x="2013045" y="4813233"/>
            <a:chExt cx="921986" cy="228854"/>
          </a:xfrm>
        </p:grpSpPr>
        <p:sp>
          <p:nvSpPr>
            <p:cNvPr id="2701" name="Google Shape;2701;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79"/>
          <p:cNvGrpSpPr/>
          <p:nvPr/>
        </p:nvGrpSpPr>
        <p:grpSpPr>
          <a:xfrm>
            <a:off x="1005985" y="2656004"/>
            <a:ext cx="792421" cy="269941"/>
            <a:chOff x="1046767" y="4756633"/>
            <a:chExt cx="859646" cy="292841"/>
          </a:xfrm>
        </p:grpSpPr>
        <p:sp>
          <p:nvSpPr>
            <p:cNvPr id="2704" name="Google Shape;2704;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7" name="Google Shape;2707;p7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1" name="Google Shape;2711;p79"/>
          <p:cNvGrpSpPr/>
          <p:nvPr/>
        </p:nvGrpSpPr>
        <p:grpSpPr>
          <a:xfrm>
            <a:off x="7141841" y="2550562"/>
            <a:ext cx="166473" cy="141497"/>
            <a:chOff x="4660325" y="1866850"/>
            <a:chExt cx="68350" cy="58100"/>
          </a:xfrm>
        </p:grpSpPr>
        <p:sp>
          <p:nvSpPr>
            <p:cNvPr id="2712" name="Google Shape;2712;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4" name="Google Shape;2714;p79"/>
          <p:cNvGrpSpPr/>
          <p:nvPr/>
        </p:nvGrpSpPr>
        <p:grpSpPr>
          <a:xfrm>
            <a:off x="7451186" y="2576286"/>
            <a:ext cx="162515" cy="90049"/>
            <a:chOff x="4791775" y="1877500"/>
            <a:chExt cx="66725" cy="36975"/>
          </a:xfrm>
        </p:grpSpPr>
        <p:sp>
          <p:nvSpPr>
            <p:cNvPr id="2715" name="Google Shape;2715;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7" name="Google Shape;2717;p79"/>
          <p:cNvGrpSpPr/>
          <p:nvPr/>
        </p:nvGrpSpPr>
        <p:grpSpPr>
          <a:xfrm>
            <a:off x="7772899" y="2576286"/>
            <a:ext cx="144979" cy="90049"/>
            <a:chOff x="4923925" y="1877500"/>
            <a:chExt cx="59525" cy="36975"/>
          </a:xfrm>
        </p:grpSpPr>
        <p:sp>
          <p:nvSpPr>
            <p:cNvPr id="2718" name="Google Shape;2718;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0" name="Google Shape;2720;p79"/>
          <p:cNvGrpSpPr/>
          <p:nvPr/>
        </p:nvGrpSpPr>
        <p:grpSpPr>
          <a:xfrm>
            <a:off x="8067390" y="2558477"/>
            <a:ext cx="141447" cy="125667"/>
            <a:chOff x="5058450" y="1870100"/>
            <a:chExt cx="58075" cy="51600"/>
          </a:xfrm>
        </p:grpSpPr>
        <p:sp>
          <p:nvSpPr>
            <p:cNvPr id="2721" name="Google Shape;2721;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3" name="Google Shape;2723;p79"/>
          <p:cNvGrpSpPr/>
          <p:nvPr/>
        </p:nvGrpSpPr>
        <p:grpSpPr>
          <a:xfrm>
            <a:off x="7481905" y="2980885"/>
            <a:ext cx="101077" cy="107645"/>
            <a:chOff x="4811425" y="2065025"/>
            <a:chExt cx="41500" cy="44200"/>
          </a:xfrm>
        </p:grpSpPr>
        <p:sp>
          <p:nvSpPr>
            <p:cNvPr id="2724" name="Google Shape;2724;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79"/>
          <p:cNvGrpSpPr/>
          <p:nvPr/>
        </p:nvGrpSpPr>
        <p:grpSpPr>
          <a:xfrm>
            <a:off x="7774342" y="2981098"/>
            <a:ext cx="120867" cy="107218"/>
            <a:chOff x="4929875" y="2065025"/>
            <a:chExt cx="49625" cy="44025"/>
          </a:xfrm>
        </p:grpSpPr>
        <p:sp>
          <p:nvSpPr>
            <p:cNvPr id="2727" name="Google Shape;2727;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79"/>
          <p:cNvGrpSpPr/>
          <p:nvPr/>
        </p:nvGrpSpPr>
        <p:grpSpPr>
          <a:xfrm>
            <a:off x="8103011" y="2984112"/>
            <a:ext cx="70206" cy="101191"/>
            <a:chOff x="5083925" y="2066350"/>
            <a:chExt cx="28825" cy="41550"/>
          </a:xfrm>
        </p:grpSpPr>
        <p:sp>
          <p:nvSpPr>
            <p:cNvPr id="2730" name="Google Shape;2730;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2" name="Google Shape;2732;p79"/>
          <p:cNvGrpSpPr/>
          <p:nvPr/>
        </p:nvGrpSpPr>
        <p:grpSpPr>
          <a:xfrm>
            <a:off x="7134565" y="2999759"/>
            <a:ext cx="181026" cy="69896"/>
            <a:chOff x="4659775" y="2072775"/>
            <a:chExt cx="74325" cy="28700"/>
          </a:xfrm>
        </p:grpSpPr>
        <p:sp>
          <p:nvSpPr>
            <p:cNvPr id="2733" name="Google Shape;2733;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79"/>
          <p:cNvGrpSpPr/>
          <p:nvPr/>
        </p:nvGrpSpPr>
        <p:grpSpPr>
          <a:xfrm>
            <a:off x="8054421" y="2790324"/>
            <a:ext cx="167387" cy="89197"/>
            <a:chOff x="4662475" y="1976500"/>
            <a:chExt cx="68725" cy="36625"/>
          </a:xfrm>
        </p:grpSpPr>
        <p:sp>
          <p:nvSpPr>
            <p:cNvPr id="2737" name="Google Shape;2737;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0" name="Google Shape;2740;p79"/>
          <p:cNvGrpSpPr/>
          <p:nvPr/>
        </p:nvGrpSpPr>
        <p:grpSpPr>
          <a:xfrm>
            <a:off x="7751326" y="2793764"/>
            <a:ext cx="166899" cy="82317"/>
            <a:chOff x="4920150" y="1977875"/>
            <a:chExt cx="68525" cy="33800"/>
          </a:xfrm>
        </p:grpSpPr>
        <p:sp>
          <p:nvSpPr>
            <p:cNvPr id="2741" name="Google Shape;2741;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4" name="Google Shape;2744;p79"/>
          <p:cNvGrpSpPr/>
          <p:nvPr/>
        </p:nvGrpSpPr>
        <p:grpSpPr>
          <a:xfrm>
            <a:off x="7162483" y="3197682"/>
            <a:ext cx="125190" cy="127859"/>
            <a:chOff x="4676550" y="2160575"/>
            <a:chExt cx="51400" cy="52500"/>
          </a:xfrm>
        </p:grpSpPr>
        <p:sp>
          <p:nvSpPr>
            <p:cNvPr id="2745" name="Google Shape;2745;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8" name="Google Shape;2748;p79"/>
          <p:cNvGrpSpPr/>
          <p:nvPr/>
        </p:nvGrpSpPr>
        <p:grpSpPr>
          <a:xfrm>
            <a:off x="7459741" y="3204714"/>
            <a:ext cx="145405" cy="113794"/>
            <a:chOff x="4768325" y="2163475"/>
            <a:chExt cx="59700" cy="46725"/>
          </a:xfrm>
        </p:grpSpPr>
        <p:sp>
          <p:nvSpPr>
            <p:cNvPr id="2749" name="Google Shape;2749;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1" name="Google Shape;2751;p7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7" name="Google Shape;2757;p79"/>
          <p:cNvGrpSpPr/>
          <p:nvPr/>
        </p:nvGrpSpPr>
        <p:grpSpPr>
          <a:xfrm>
            <a:off x="7476059" y="3459808"/>
            <a:ext cx="112768" cy="106853"/>
            <a:chOff x="4768575" y="2253950"/>
            <a:chExt cx="46300" cy="43875"/>
          </a:xfrm>
        </p:grpSpPr>
        <p:sp>
          <p:nvSpPr>
            <p:cNvPr id="2758" name="Google Shape;2758;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9"/>
          <p:cNvGrpSpPr/>
          <p:nvPr/>
        </p:nvGrpSpPr>
        <p:grpSpPr>
          <a:xfrm>
            <a:off x="7775682" y="3948834"/>
            <a:ext cx="118187" cy="146246"/>
            <a:chOff x="4960900" y="2433225"/>
            <a:chExt cx="48525" cy="60050"/>
          </a:xfrm>
        </p:grpSpPr>
        <p:sp>
          <p:nvSpPr>
            <p:cNvPr id="2761" name="Google Shape;2761;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79"/>
          <p:cNvGrpSpPr/>
          <p:nvPr/>
        </p:nvGrpSpPr>
        <p:grpSpPr>
          <a:xfrm>
            <a:off x="7464247" y="4212895"/>
            <a:ext cx="136394" cy="143810"/>
            <a:chOff x="4854075" y="2527625"/>
            <a:chExt cx="56000" cy="59050"/>
          </a:xfrm>
        </p:grpSpPr>
        <p:sp>
          <p:nvSpPr>
            <p:cNvPr id="2764" name="Google Shape;2764;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6" name="Google Shape;2766;p7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9" name="Google Shape;2769;p79"/>
          <p:cNvGrpSpPr/>
          <p:nvPr/>
        </p:nvGrpSpPr>
        <p:grpSpPr>
          <a:xfrm>
            <a:off x="8088458" y="3676639"/>
            <a:ext cx="99312" cy="160797"/>
            <a:chOff x="5059700" y="2334775"/>
            <a:chExt cx="40775" cy="66025"/>
          </a:xfrm>
        </p:grpSpPr>
        <p:sp>
          <p:nvSpPr>
            <p:cNvPr id="2770" name="Google Shape;2770;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79"/>
          <p:cNvGrpSpPr/>
          <p:nvPr/>
        </p:nvGrpSpPr>
        <p:grpSpPr>
          <a:xfrm>
            <a:off x="8045622" y="3941771"/>
            <a:ext cx="184984" cy="160371"/>
            <a:chOff x="5037700" y="2430325"/>
            <a:chExt cx="75950" cy="65850"/>
          </a:xfrm>
        </p:grpSpPr>
        <p:sp>
          <p:nvSpPr>
            <p:cNvPr id="2780" name="Google Shape;2780;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79"/>
          <p:cNvGrpSpPr/>
          <p:nvPr/>
        </p:nvGrpSpPr>
        <p:grpSpPr>
          <a:xfrm>
            <a:off x="7465128" y="3708223"/>
            <a:ext cx="173014" cy="97629"/>
            <a:chOff x="4756975" y="2341800"/>
            <a:chExt cx="91975" cy="51925"/>
          </a:xfrm>
        </p:grpSpPr>
        <p:sp>
          <p:nvSpPr>
            <p:cNvPr id="2783" name="Google Shape;2783;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3" name="Google Shape;2803;p79"/>
          <p:cNvGrpSpPr/>
          <p:nvPr/>
        </p:nvGrpSpPr>
        <p:grpSpPr>
          <a:xfrm>
            <a:off x="7732065" y="4196920"/>
            <a:ext cx="212497" cy="175761"/>
            <a:chOff x="4943575" y="2516350"/>
            <a:chExt cx="98675" cy="81700"/>
          </a:xfrm>
        </p:grpSpPr>
        <p:sp>
          <p:nvSpPr>
            <p:cNvPr id="2804" name="Google Shape;2804;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2" name="Google Shape;2882;p7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0" name="Shape 2890"/>
        <p:cNvGrpSpPr/>
        <p:nvPr/>
      </p:nvGrpSpPr>
      <p:grpSpPr>
        <a:xfrm>
          <a:off x="0" y="0"/>
          <a:ext cx="0" cy="0"/>
          <a:chOff x="0" y="0"/>
          <a:chExt cx="0" cy="0"/>
        </a:xfrm>
      </p:grpSpPr>
      <p:grpSp>
        <p:nvGrpSpPr>
          <p:cNvPr id="2891" name="Google Shape;2891;p80"/>
          <p:cNvGrpSpPr/>
          <p:nvPr/>
        </p:nvGrpSpPr>
        <p:grpSpPr>
          <a:xfrm>
            <a:off x="745571" y="1168666"/>
            <a:ext cx="2492868" cy="1379876"/>
            <a:chOff x="2654821" y="2311071"/>
            <a:chExt cx="2279715" cy="1262120"/>
          </a:xfrm>
        </p:grpSpPr>
        <p:grpSp>
          <p:nvGrpSpPr>
            <p:cNvPr id="2892" name="Google Shape;2892;p80"/>
            <p:cNvGrpSpPr/>
            <p:nvPr/>
          </p:nvGrpSpPr>
          <p:grpSpPr>
            <a:xfrm>
              <a:off x="4034269" y="2840745"/>
              <a:ext cx="40212" cy="36437"/>
              <a:chOff x="4293400" y="2574725"/>
              <a:chExt cx="84425" cy="80100"/>
            </a:xfrm>
          </p:grpSpPr>
          <p:sp>
            <p:nvSpPr>
              <p:cNvPr id="2893" name="Google Shape;2893;p8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894" name="Google Shape;2894;p8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80"/>
            <p:cNvGrpSpPr/>
            <p:nvPr/>
          </p:nvGrpSpPr>
          <p:grpSpPr>
            <a:xfrm>
              <a:off x="3894606" y="2334874"/>
              <a:ext cx="913198" cy="518984"/>
              <a:chOff x="4000175" y="1462675"/>
              <a:chExt cx="1917275" cy="1140875"/>
            </a:xfrm>
          </p:grpSpPr>
          <p:sp>
            <p:nvSpPr>
              <p:cNvPr id="2896" name="Google Shape;2896;p8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897" name="Google Shape;2897;p80"/>
              <p:cNvGrpSpPr/>
              <p:nvPr/>
            </p:nvGrpSpPr>
            <p:grpSpPr>
              <a:xfrm>
                <a:off x="4000175" y="1462675"/>
                <a:ext cx="1917275" cy="1140875"/>
                <a:chOff x="4000175" y="1462675"/>
                <a:chExt cx="1917275" cy="1140875"/>
              </a:xfrm>
            </p:grpSpPr>
            <p:sp>
              <p:nvSpPr>
                <p:cNvPr id="2898" name="Google Shape;2898;p8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899" name="Google Shape;2899;p8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03" name="Google Shape;2903;p8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4" name="Google Shape;2904;p80"/>
            <p:cNvGrpSpPr/>
            <p:nvPr/>
          </p:nvGrpSpPr>
          <p:grpSpPr>
            <a:xfrm>
              <a:off x="3875768" y="2846704"/>
              <a:ext cx="44796" cy="47366"/>
              <a:chOff x="3960625" y="2587825"/>
              <a:chExt cx="94050" cy="104125"/>
            </a:xfrm>
          </p:grpSpPr>
          <p:sp>
            <p:nvSpPr>
              <p:cNvPr id="2905" name="Google Shape;2905;p8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906" name="Google Shape;2906;p8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80"/>
            <p:cNvGrpSpPr/>
            <p:nvPr/>
          </p:nvGrpSpPr>
          <p:grpSpPr>
            <a:xfrm>
              <a:off x="3782759" y="2807162"/>
              <a:ext cx="82686" cy="85487"/>
              <a:chOff x="3765350" y="2500900"/>
              <a:chExt cx="173600" cy="187925"/>
            </a:xfrm>
          </p:grpSpPr>
          <p:sp>
            <p:nvSpPr>
              <p:cNvPr id="2908" name="Google Shape;2908;p8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909" name="Google Shape;2909;p8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80"/>
            <p:cNvGrpSpPr/>
            <p:nvPr/>
          </p:nvGrpSpPr>
          <p:grpSpPr>
            <a:xfrm>
              <a:off x="3775674" y="2798496"/>
              <a:ext cx="40545" cy="23564"/>
              <a:chOff x="3750475" y="2481850"/>
              <a:chExt cx="85125" cy="51800"/>
            </a:xfrm>
          </p:grpSpPr>
          <p:sp>
            <p:nvSpPr>
              <p:cNvPr id="2915" name="Google Shape;2915;p8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917" name="Google Shape;2917;p80"/>
            <p:cNvGrpSpPr/>
            <p:nvPr/>
          </p:nvGrpSpPr>
          <p:grpSpPr>
            <a:xfrm>
              <a:off x="3716946" y="2776024"/>
              <a:ext cx="81971" cy="76912"/>
              <a:chOff x="3627175" y="2432450"/>
              <a:chExt cx="172100" cy="169075"/>
            </a:xfrm>
          </p:grpSpPr>
          <p:sp>
            <p:nvSpPr>
              <p:cNvPr id="2918" name="Google Shape;2918;p8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920" name="Google Shape;2920;p8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921" name="Google Shape;2921;p80"/>
            <p:cNvGrpSpPr/>
            <p:nvPr/>
          </p:nvGrpSpPr>
          <p:grpSpPr>
            <a:xfrm>
              <a:off x="3685682" y="2845624"/>
              <a:ext cx="29311" cy="45055"/>
              <a:chOff x="3561536" y="2585450"/>
              <a:chExt cx="61539" cy="99045"/>
            </a:xfrm>
          </p:grpSpPr>
          <p:sp>
            <p:nvSpPr>
              <p:cNvPr id="2922" name="Google Shape;2922;p8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924" name="Google Shape;2924;p80"/>
            <p:cNvGrpSpPr/>
            <p:nvPr/>
          </p:nvGrpSpPr>
          <p:grpSpPr>
            <a:xfrm>
              <a:off x="3849905" y="2572252"/>
              <a:ext cx="74339" cy="119559"/>
              <a:chOff x="3906325" y="1984500"/>
              <a:chExt cx="156075" cy="262825"/>
            </a:xfrm>
          </p:grpSpPr>
          <p:sp>
            <p:nvSpPr>
              <p:cNvPr id="2925" name="Google Shape;2925;p8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926" name="Google Shape;2926;p8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80"/>
            <p:cNvGrpSpPr/>
            <p:nvPr/>
          </p:nvGrpSpPr>
          <p:grpSpPr>
            <a:xfrm>
              <a:off x="2654821" y="2414345"/>
              <a:ext cx="667570" cy="558731"/>
              <a:chOff x="1397225" y="1637375"/>
              <a:chExt cx="1401575" cy="1228250"/>
            </a:xfrm>
          </p:grpSpPr>
          <p:sp>
            <p:nvSpPr>
              <p:cNvPr id="2928" name="Google Shape;2928;p8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929" name="Google Shape;2929;p80"/>
              <p:cNvGrpSpPr/>
              <p:nvPr/>
            </p:nvGrpSpPr>
            <p:grpSpPr>
              <a:xfrm>
                <a:off x="1397225" y="1637375"/>
                <a:ext cx="1398775" cy="1228250"/>
                <a:chOff x="1397225" y="1637375"/>
                <a:chExt cx="1398775" cy="1228250"/>
              </a:xfrm>
            </p:grpSpPr>
            <p:sp>
              <p:nvSpPr>
                <p:cNvPr id="2930" name="Google Shape;2930;p8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2" name="Google Shape;2932;p80"/>
            <p:cNvGrpSpPr/>
            <p:nvPr/>
          </p:nvGrpSpPr>
          <p:grpSpPr>
            <a:xfrm>
              <a:off x="3230417" y="3103734"/>
              <a:ext cx="282982" cy="280332"/>
              <a:chOff x="2605700" y="3152850"/>
              <a:chExt cx="594125" cy="616250"/>
            </a:xfrm>
          </p:grpSpPr>
          <p:sp>
            <p:nvSpPr>
              <p:cNvPr id="2933" name="Google Shape;2933;p8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934" name="Google Shape;2934;p8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935" name="Google Shape;2935;p80"/>
            <p:cNvGrpSpPr/>
            <p:nvPr/>
          </p:nvGrpSpPr>
          <p:grpSpPr>
            <a:xfrm>
              <a:off x="3265985" y="3226989"/>
              <a:ext cx="87151" cy="346202"/>
              <a:chOff x="2680375" y="3423800"/>
              <a:chExt cx="182975" cy="761050"/>
            </a:xfrm>
          </p:grpSpPr>
          <p:sp>
            <p:nvSpPr>
              <p:cNvPr id="2936" name="Google Shape;2936;p8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937" name="Google Shape;2937;p8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80"/>
            <p:cNvGrpSpPr/>
            <p:nvPr/>
          </p:nvGrpSpPr>
          <p:grpSpPr>
            <a:xfrm>
              <a:off x="3855466" y="3289811"/>
              <a:ext cx="112514" cy="94210"/>
              <a:chOff x="3918000" y="3561900"/>
              <a:chExt cx="236225" cy="207100"/>
            </a:xfrm>
          </p:grpSpPr>
          <p:sp>
            <p:nvSpPr>
              <p:cNvPr id="2939" name="Google Shape;2939;p8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940" name="Google Shape;2940;p8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1" name="Google Shape;2941;p8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944" name="Google Shape;2944;p80"/>
            <p:cNvGrpSpPr/>
            <p:nvPr/>
          </p:nvGrpSpPr>
          <p:grpSpPr>
            <a:xfrm>
              <a:off x="2905224" y="2311071"/>
              <a:ext cx="596721" cy="528992"/>
              <a:chOff x="1922950" y="1410350"/>
              <a:chExt cx="1252825" cy="1162875"/>
            </a:xfrm>
          </p:grpSpPr>
          <p:sp>
            <p:nvSpPr>
              <p:cNvPr id="2945" name="Google Shape;2945;p8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961" name="Google Shape;2961;p8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81" name="Google Shape;2981;p8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82" name="Google Shape;2982;p8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3" name="Google Shape;2983;p80"/>
            <p:cNvGrpSpPr/>
            <p:nvPr/>
          </p:nvGrpSpPr>
          <p:grpSpPr>
            <a:xfrm>
              <a:off x="3280929" y="3294542"/>
              <a:ext cx="109894" cy="272224"/>
              <a:chOff x="2711750" y="3572300"/>
              <a:chExt cx="230725" cy="598425"/>
            </a:xfrm>
          </p:grpSpPr>
          <p:sp>
            <p:nvSpPr>
              <p:cNvPr id="2984" name="Google Shape;2984;p8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8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7" name="Google Shape;2987;p80"/>
            <p:cNvGrpSpPr/>
            <p:nvPr/>
          </p:nvGrpSpPr>
          <p:grpSpPr>
            <a:xfrm>
              <a:off x="3790439" y="2408636"/>
              <a:ext cx="73017" cy="75684"/>
              <a:chOff x="3781475" y="1624825"/>
              <a:chExt cx="153300" cy="166375"/>
            </a:xfrm>
          </p:grpSpPr>
          <p:sp>
            <p:nvSpPr>
              <p:cNvPr id="2988" name="Google Shape;2988;p8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2" name="Google Shape;2992;p8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9" name="Google Shape;2999;p80"/>
            <p:cNvGrpSpPr/>
            <p:nvPr/>
          </p:nvGrpSpPr>
          <p:grpSpPr>
            <a:xfrm>
              <a:off x="4403342" y="3107749"/>
              <a:ext cx="316680" cy="101374"/>
              <a:chOff x="5068275" y="3161675"/>
              <a:chExt cx="664875" cy="222850"/>
            </a:xfrm>
          </p:grpSpPr>
          <p:sp>
            <p:nvSpPr>
              <p:cNvPr id="3000" name="Google Shape;3000;p8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4" name="Google Shape;3004;p8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3" name="Google Shape;3033;p80"/>
            <p:cNvGrpSpPr/>
            <p:nvPr/>
          </p:nvGrpSpPr>
          <p:grpSpPr>
            <a:xfrm>
              <a:off x="3697513" y="2707266"/>
              <a:ext cx="59549" cy="79733"/>
              <a:chOff x="3586375" y="2281300"/>
              <a:chExt cx="125025" cy="175275"/>
            </a:xfrm>
          </p:grpSpPr>
          <p:sp>
            <p:nvSpPr>
              <p:cNvPr id="3034" name="Google Shape;3034;p8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6" name="Google Shape;3036;p8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7" name="Google Shape;3037;p80"/>
            <p:cNvGrpSpPr/>
            <p:nvPr/>
          </p:nvGrpSpPr>
          <p:grpSpPr>
            <a:xfrm>
              <a:off x="4513224" y="3221724"/>
              <a:ext cx="274563" cy="280321"/>
              <a:chOff x="5298975" y="3412225"/>
              <a:chExt cx="576450" cy="616225"/>
            </a:xfrm>
          </p:grpSpPr>
          <p:sp>
            <p:nvSpPr>
              <p:cNvPr id="3038" name="Google Shape;3038;p8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39" name="Google Shape;3039;p8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80"/>
            <p:cNvGrpSpPr/>
            <p:nvPr/>
          </p:nvGrpSpPr>
          <p:grpSpPr>
            <a:xfrm>
              <a:off x="4824403" y="3421846"/>
              <a:ext cx="110132" cy="130647"/>
              <a:chOff x="5952300" y="3852150"/>
              <a:chExt cx="231225" cy="287200"/>
            </a:xfrm>
          </p:grpSpPr>
          <p:sp>
            <p:nvSpPr>
              <p:cNvPr id="3041" name="Google Shape;3041;p8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3" name="Google Shape;3043;p8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1" name="Google Shape;3051;p80"/>
            <p:cNvGrpSpPr/>
            <p:nvPr/>
          </p:nvGrpSpPr>
          <p:grpSpPr>
            <a:xfrm>
              <a:off x="4295710" y="3079670"/>
              <a:ext cx="14968" cy="27135"/>
              <a:chOff x="4842300" y="3099950"/>
              <a:chExt cx="31425" cy="59650"/>
            </a:xfrm>
          </p:grpSpPr>
          <p:sp>
            <p:nvSpPr>
              <p:cNvPr id="3052" name="Google Shape;3052;p8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6" name="Google Shape;3056;p8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4" name="Google Shape;3064;p80"/>
            <p:cNvGrpSpPr/>
            <p:nvPr/>
          </p:nvGrpSpPr>
          <p:grpSpPr>
            <a:xfrm>
              <a:off x="3831056" y="2816010"/>
              <a:ext cx="37378" cy="27612"/>
              <a:chOff x="3866750" y="2520350"/>
              <a:chExt cx="78475" cy="60700"/>
            </a:xfrm>
          </p:grpSpPr>
          <p:sp>
            <p:nvSpPr>
              <p:cNvPr id="3065" name="Google Shape;3065;p8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9" name="Google Shape;3069;p8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86" name="Google Shape;3086;p8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98" name="Google Shape;3098;p8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1" name="Google Shape;3111;p80"/>
            <p:cNvGrpSpPr/>
            <p:nvPr/>
          </p:nvGrpSpPr>
          <p:grpSpPr>
            <a:xfrm>
              <a:off x="3632736" y="3051591"/>
              <a:ext cx="63288" cy="45217"/>
              <a:chOff x="3450375" y="3038225"/>
              <a:chExt cx="132875" cy="99400"/>
            </a:xfrm>
          </p:grpSpPr>
          <p:sp>
            <p:nvSpPr>
              <p:cNvPr id="3112" name="Google Shape;3112;p8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4" name="Google Shape;3114;p8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23" name="Google Shape;3123;p8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33" name="Google Shape;3133;p8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39" name="Google Shape;3139;p8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80"/>
          <p:cNvGrpSpPr/>
          <p:nvPr/>
        </p:nvGrpSpPr>
        <p:grpSpPr>
          <a:xfrm>
            <a:off x="3554131" y="1233340"/>
            <a:ext cx="2078182" cy="1366558"/>
            <a:chOff x="235800" y="830650"/>
            <a:chExt cx="6978450" cy="4588844"/>
          </a:xfrm>
        </p:grpSpPr>
        <p:sp>
          <p:nvSpPr>
            <p:cNvPr id="3150" name="Google Shape;3150;p8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80"/>
          <p:cNvGrpSpPr/>
          <p:nvPr/>
        </p:nvGrpSpPr>
        <p:grpSpPr>
          <a:xfrm>
            <a:off x="742628" y="3064442"/>
            <a:ext cx="2622876" cy="1333540"/>
            <a:chOff x="238125" y="1038125"/>
            <a:chExt cx="7146800" cy="3633625"/>
          </a:xfrm>
        </p:grpSpPr>
        <p:sp>
          <p:nvSpPr>
            <p:cNvPr id="3157" name="Google Shape;3157;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80"/>
          <p:cNvGrpSpPr/>
          <p:nvPr/>
        </p:nvGrpSpPr>
        <p:grpSpPr>
          <a:xfrm>
            <a:off x="5857556" y="1206552"/>
            <a:ext cx="2590840" cy="1380235"/>
            <a:chOff x="233350" y="949250"/>
            <a:chExt cx="7137300" cy="3802300"/>
          </a:xfrm>
        </p:grpSpPr>
        <p:sp>
          <p:nvSpPr>
            <p:cNvPr id="4730" name="Google Shape;4730;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80"/>
          <p:cNvGrpSpPr/>
          <p:nvPr/>
        </p:nvGrpSpPr>
        <p:grpSpPr>
          <a:xfrm>
            <a:off x="7671985" y="3251325"/>
            <a:ext cx="104231" cy="320340"/>
            <a:chOff x="7564426" y="3224343"/>
            <a:chExt cx="119985" cy="368801"/>
          </a:xfrm>
        </p:grpSpPr>
        <p:sp>
          <p:nvSpPr>
            <p:cNvPr id="4782" name="Google Shape;4782;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80"/>
          <p:cNvGrpSpPr/>
          <p:nvPr/>
        </p:nvGrpSpPr>
        <p:grpSpPr>
          <a:xfrm>
            <a:off x="7371473" y="3245427"/>
            <a:ext cx="189489" cy="332132"/>
            <a:chOff x="8370831" y="3202002"/>
            <a:chExt cx="218129" cy="382376"/>
          </a:xfrm>
        </p:grpSpPr>
        <p:sp>
          <p:nvSpPr>
            <p:cNvPr id="4785" name="Google Shape;4785;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80"/>
          <p:cNvGrpSpPr/>
          <p:nvPr/>
        </p:nvGrpSpPr>
        <p:grpSpPr>
          <a:xfrm>
            <a:off x="8094863" y="3656559"/>
            <a:ext cx="309429" cy="267000"/>
            <a:chOff x="6742064" y="3750480"/>
            <a:chExt cx="399315" cy="344560"/>
          </a:xfrm>
        </p:grpSpPr>
        <p:sp>
          <p:nvSpPr>
            <p:cNvPr id="4788" name="Google Shape;4788;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80"/>
          <p:cNvGrpSpPr/>
          <p:nvPr/>
        </p:nvGrpSpPr>
        <p:grpSpPr>
          <a:xfrm>
            <a:off x="7633882" y="4007606"/>
            <a:ext cx="180437" cy="281608"/>
            <a:chOff x="7248525" y="3739696"/>
            <a:chExt cx="230531" cy="359790"/>
          </a:xfrm>
        </p:grpSpPr>
        <p:sp>
          <p:nvSpPr>
            <p:cNvPr id="4791" name="Google Shape;4791;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80"/>
          <p:cNvGrpSpPr/>
          <p:nvPr/>
        </p:nvGrpSpPr>
        <p:grpSpPr>
          <a:xfrm>
            <a:off x="7879801" y="3650830"/>
            <a:ext cx="162896" cy="278710"/>
            <a:chOff x="7601242" y="3729267"/>
            <a:chExt cx="222566" cy="380803"/>
          </a:xfrm>
        </p:grpSpPr>
        <p:sp>
          <p:nvSpPr>
            <p:cNvPr id="4794" name="Google Shape;4794;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6" name="Google Shape;4796;p80"/>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7" name="Google Shape;4797;p80"/>
          <p:cNvGrpSpPr/>
          <p:nvPr/>
        </p:nvGrpSpPr>
        <p:grpSpPr>
          <a:xfrm>
            <a:off x="7369446" y="3651971"/>
            <a:ext cx="193543" cy="275990"/>
            <a:chOff x="8304647" y="3738687"/>
            <a:chExt cx="225076" cy="320956"/>
          </a:xfrm>
        </p:grpSpPr>
        <p:sp>
          <p:nvSpPr>
            <p:cNvPr id="4798" name="Google Shape;4798;p8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80"/>
          <p:cNvGrpSpPr/>
          <p:nvPr/>
        </p:nvGrpSpPr>
        <p:grpSpPr>
          <a:xfrm>
            <a:off x="7641939" y="3651971"/>
            <a:ext cx="178492" cy="275990"/>
            <a:chOff x="8615101" y="3738687"/>
            <a:chExt cx="207573" cy="320956"/>
          </a:xfrm>
        </p:grpSpPr>
        <p:sp>
          <p:nvSpPr>
            <p:cNvPr id="4802" name="Google Shape;4802;p8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80"/>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6" name="Google Shape;4806;p80"/>
          <p:cNvGrpSpPr/>
          <p:nvPr/>
        </p:nvGrpSpPr>
        <p:grpSpPr>
          <a:xfrm>
            <a:off x="6036644" y="3773459"/>
            <a:ext cx="557670" cy="511283"/>
            <a:chOff x="6015419" y="3716859"/>
            <a:chExt cx="557671" cy="511283"/>
          </a:xfrm>
        </p:grpSpPr>
        <p:sp>
          <p:nvSpPr>
            <p:cNvPr id="4807" name="Google Shape;4807;p8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8" name="Google Shape;4808;p80"/>
            <p:cNvGrpSpPr/>
            <p:nvPr/>
          </p:nvGrpSpPr>
          <p:grpSpPr>
            <a:xfrm>
              <a:off x="6036094" y="3716980"/>
              <a:ext cx="529860" cy="510468"/>
              <a:chOff x="6036094" y="3716980"/>
              <a:chExt cx="529860" cy="510468"/>
            </a:xfrm>
          </p:grpSpPr>
          <p:sp>
            <p:nvSpPr>
              <p:cNvPr id="4809" name="Google Shape;4809;p8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9" name="Google Shape;4819;p80"/>
          <p:cNvGrpSpPr/>
          <p:nvPr/>
        </p:nvGrpSpPr>
        <p:grpSpPr>
          <a:xfrm>
            <a:off x="6665529" y="3130228"/>
            <a:ext cx="576302" cy="511871"/>
            <a:chOff x="6644304" y="3073628"/>
            <a:chExt cx="576302" cy="511871"/>
          </a:xfrm>
        </p:grpSpPr>
        <p:sp>
          <p:nvSpPr>
            <p:cNvPr id="4820" name="Google Shape;4820;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1" name="Google Shape;4821;p80"/>
            <p:cNvGrpSpPr/>
            <p:nvPr/>
          </p:nvGrpSpPr>
          <p:grpSpPr>
            <a:xfrm>
              <a:off x="6712169" y="3085440"/>
              <a:ext cx="481622" cy="494913"/>
              <a:chOff x="6712169" y="3085440"/>
              <a:chExt cx="481622" cy="494913"/>
            </a:xfrm>
          </p:grpSpPr>
          <p:sp>
            <p:nvSpPr>
              <p:cNvPr id="4822" name="Google Shape;4822;p8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7" name="Google Shape;4827;p8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0" name="Google Shape;4830;p80"/>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1" name="Google Shape;4831;p80"/>
          <p:cNvGrpSpPr/>
          <p:nvPr/>
        </p:nvGrpSpPr>
        <p:grpSpPr>
          <a:xfrm>
            <a:off x="6673379" y="3773223"/>
            <a:ext cx="560631" cy="511352"/>
            <a:chOff x="6652154" y="3716623"/>
            <a:chExt cx="560631" cy="511352"/>
          </a:xfrm>
        </p:grpSpPr>
        <p:sp>
          <p:nvSpPr>
            <p:cNvPr id="4832" name="Google Shape;4832;p8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3" name="Google Shape;4833;p80"/>
            <p:cNvGrpSpPr/>
            <p:nvPr/>
          </p:nvGrpSpPr>
          <p:grpSpPr>
            <a:xfrm>
              <a:off x="6669657" y="3716715"/>
              <a:ext cx="466779" cy="464290"/>
              <a:chOff x="6669657" y="3716715"/>
              <a:chExt cx="466779" cy="464290"/>
            </a:xfrm>
          </p:grpSpPr>
          <p:sp>
            <p:nvSpPr>
              <p:cNvPr id="4834" name="Google Shape;4834;p8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7" name="Google Shape;4847;p80"/>
          <p:cNvGrpSpPr/>
          <p:nvPr/>
        </p:nvGrpSpPr>
        <p:grpSpPr>
          <a:xfrm>
            <a:off x="7867470" y="4054631"/>
            <a:ext cx="187557" cy="187557"/>
            <a:chOff x="8565775" y="671075"/>
            <a:chExt cx="441000" cy="441000"/>
          </a:xfrm>
        </p:grpSpPr>
        <p:sp>
          <p:nvSpPr>
            <p:cNvPr id="4848" name="Google Shape;4848;p8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0" name="Google Shape;4850;p80"/>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2" name="Google Shape;4852;p80"/>
          <p:cNvGrpSpPr/>
          <p:nvPr/>
        </p:nvGrpSpPr>
        <p:grpSpPr>
          <a:xfrm>
            <a:off x="6021325" y="3132850"/>
            <a:ext cx="587871" cy="512373"/>
            <a:chOff x="6000100" y="3076250"/>
            <a:chExt cx="587871" cy="512373"/>
          </a:xfrm>
        </p:grpSpPr>
        <p:sp>
          <p:nvSpPr>
            <p:cNvPr id="4853" name="Google Shape;4853;p8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4" name="Google Shape;4854;p80"/>
            <p:cNvGrpSpPr/>
            <p:nvPr/>
          </p:nvGrpSpPr>
          <p:grpSpPr>
            <a:xfrm>
              <a:off x="6031360" y="3076713"/>
              <a:ext cx="539107" cy="480965"/>
              <a:chOff x="6031360" y="3076713"/>
              <a:chExt cx="539107" cy="480965"/>
            </a:xfrm>
          </p:grpSpPr>
          <p:sp>
            <p:nvSpPr>
              <p:cNvPr id="4855" name="Google Shape;4855;p8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2" name="Google Shape;4862;p80"/>
          <p:cNvGrpSpPr/>
          <p:nvPr/>
        </p:nvGrpSpPr>
        <p:grpSpPr>
          <a:xfrm>
            <a:off x="3597785" y="3065882"/>
            <a:ext cx="2241344" cy="1330656"/>
            <a:chOff x="3597785" y="3065882"/>
            <a:chExt cx="2241344" cy="1330656"/>
          </a:xfrm>
        </p:grpSpPr>
        <p:grpSp>
          <p:nvGrpSpPr>
            <p:cNvPr id="4863" name="Google Shape;4863;p80"/>
            <p:cNvGrpSpPr/>
            <p:nvPr/>
          </p:nvGrpSpPr>
          <p:grpSpPr>
            <a:xfrm>
              <a:off x="5296908" y="3937355"/>
              <a:ext cx="143198" cy="32380"/>
              <a:chOff x="5296908" y="3937355"/>
              <a:chExt cx="143198" cy="32380"/>
            </a:xfrm>
          </p:grpSpPr>
          <p:sp>
            <p:nvSpPr>
              <p:cNvPr id="4864" name="Google Shape;4864;p8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5" name="Google Shape;4865;p80"/>
              <p:cNvGrpSpPr/>
              <p:nvPr/>
            </p:nvGrpSpPr>
            <p:grpSpPr>
              <a:xfrm>
                <a:off x="5402331" y="3937355"/>
                <a:ext cx="37776" cy="32380"/>
                <a:chOff x="5402331" y="3937355"/>
                <a:chExt cx="37776" cy="32380"/>
              </a:xfrm>
            </p:grpSpPr>
            <p:sp>
              <p:nvSpPr>
                <p:cNvPr id="4866" name="Google Shape;4866;p8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80"/>
              <p:cNvGrpSpPr/>
              <p:nvPr/>
            </p:nvGrpSpPr>
            <p:grpSpPr>
              <a:xfrm>
                <a:off x="5296908" y="3937355"/>
                <a:ext cx="37783" cy="32380"/>
                <a:chOff x="5296908" y="3937355"/>
                <a:chExt cx="37783" cy="32380"/>
              </a:xfrm>
            </p:grpSpPr>
            <p:sp>
              <p:nvSpPr>
                <p:cNvPr id="4869" name="Google Shape;4869;p8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1" name="Google Shape;4871;p80"/>
            <p:cNvGrpSpPr/>
            <p:nvPr/>
          </p:nvGrpSpPr>
          <p:grpSpPr>
            <a:xfrm>
              <a:off x="4724163" y="3119631"/>
              <a:ext cx="120838" cy="84218"/>
              <a:chOff x="4724163" y="3119631"/>
              <a:chExt cx="120838" cy="84218"/>
            </a:xfrm>
          </p:grpSpPr>
          <p:grpSp>
            <p:nvGrpSpPr>
              <p:cNvPr id="4872" name="Google Shape;4872;p80"/>
              <p:cNvGrpSpPr/>
              <p:nvPr/>
            </p:nvGrpSpPr>
            <p:grpSpPr>
              <a:xfrm>
                <a:off x="4746712" y="3132773"/>
                <a:ext cx="86869" cy="56424"/>
                <a:chOff x="4746712" y="3132773"/>
                <a:chExt cx="86869" cy="56424"/>
              </a:xfrm>
            </p:grpSpPr>
            <p:sp>
              <p:nvSpPr>
                <p:cNvPr id="4873" name="Google Shape;4873;p8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5" name="Google Shape;4875;p80"/>
              <p:cNvGrpSpPr/>
              <p:nvPr/>
            </p:nvGrpSpPr>
            <p:grpSpPr>
              <a:xfrm>
                <a:off x="4773634" y="3143336"/>
                <a:ext cx="37776" cy="32451"/>
                <a:chOff x="4773634" y="3143336"/>
                <a:chExt cx="37776" cy="32451"/>
              </a:xfrm>
            </p:grpSpPr>
            <p:sp>
              <p:nvSpPr>
                <p:cNvPr id="4876" name="Google Shape;4876;p8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80"/>
              <p:cNvGrpSpPr/>
              <p:nvPr/>
            </p:nvGrpSpPr>
            <p:grpSpPr>
              <a:xfrm>
                <a:off x="4724163" y="3131248"/>
                <a:ext cx="37776" cy="32459"/>
                <a:chOff x="4724163" y="3131248"/>
                <a:chExt cx="37776" cy="32459"/>
              </a:xfrm>
            </p:grpSpPr>
            <p:sp>
              <p:nvSpPr>
                <p:cNvPr id="4879" name="Google Shape;4879;p8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80"/>
              <p:cNvGrpSpPr/>
              <p:nvPr/>
            </p:nvGrpSpPr>
            <p:grpSpPr>
              <a:xfrm>
                <a:off x="4755081" y="3176054"/>
                <a:ext cx="32357" cy="27795"/>
                <a:chOff x="4755081" y="3176054"/>
                <a:chExt cx="32357" cy="27795"/>
              </a:xfrm>
            </p:grpSpPr>
            <p:sp>
              <p:nvSpPr>
                <p:cNvPr id="4882" name="Google Shape;4882;p8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80"/>
              <p:cNvGrpSpPr/>
              <p:nvPr/>
            </p:nvGrpSpPr>
            <p:grpSpPr>
              <a:xfrm>
                <a:off x="4812550" y="3119631"/>
                <a:ext cx="32451" cy="27803"/>
                <a:chOff x="4812550" y="3119631"/>
                <a:chExt cx="32451" cy="27803"/>
              </a:xfrm>
            </p:grpSpPr>
            <p:sp>
              <p:nvSpPr>
                <p:cNvPr id="4885" name="Google Shape;4885;p8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7" name="Google Shape;4887;p80"/>
            <p:cNvGrpSpPr/>
            <p:nvPr/>
          </p:nvGrpSpPr>
          <p:grpSpPr>
            <a:xfrm>
              <a:off x="5382826" y="4027197"/>
              <a:ext cx="268967" cy="250422"/>
              <a:chOff x="5382826" y="4027197"/>
              <a:chExt cx="268967" cy="250422"/>
            </a:xfrm>
          </p:grpSpPr>
          <p:grpSp>
            <p:nvGrpSpPr>
              <p:cNvPr id="4888" name="Google Shape;4888;p80"/>
              <p:cNvGrpSpPr/>
              <p:nvPr/>
            </p:nvGrpSpPr>
            <p:grpSpPr>
              <a:xfrm>
                <a:off x="5405280" y="4042510"/>
                <a:ext cx="237570" cy="218647"/>
                <a:chOff x="5405280" y="4042510"/>
                <a:chExt cx="237570" cy="218647"/>
              </a:xfrm>
            </p:grpSpPr>
            <p:sp>
              <p:nvSpPr>
                <p:cNvPr id="4889" name="Google Shape;4889;p8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80"/>
              <p:cNvGrpSpPr/>
              <p:nvPr/>
            </p:nvGrpSpPr>
            <p:grpSpPr>
              <a:xfrm>
                <a:off x="5382826" y="4125549"/>
                <a:ext cx="37776" cy="32380"/>
                <a:chOff x="5382826" y="4125549"/>
                <a:chExt cx="37776" cy="32380"/>
              </a:xfrm>
            </p:grpSpPr>
            <p:sp>
              <p:nvSpPr>
                <p:cNvPr id="4896" name="Google Shape;4896;p8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80"/>
              <p:cNvGrpSpPr/>
              <p:nvPr/>
            </p:nvGrpSpPr>
            <p:grpSpPr>
              <a:xfrm>
                <a:off x="5475680" y="4195587"/>
                <a:ext cx="37783" cy="32364"/>
                <a:chOff x="5475680" y="4195587"/>
                <a:chExt cx="37783" cy="32364"/>
              </a:xfrm>
            </p:grpSpPr>
            <p:sp>
              <p:nvSpPr>
                <p:cNvPr id="4899" name="Google Shape;4899;p8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80"/>
              <p:cNvGrpSpPr/>
              <p:nvPr/>
            </p:nvGrpSpPr>
            <p:grpSpPr>
              <a:xfrm>
                <a:off x="5532575" y="4027197"/>
                <a:ext cx="33308" cy="32262"/>
                <a:chOff x="5532575" y="4027197"/>
                <a:chExt cx="33308" cy="32262"/>
              </a:xfrm>
            </p:grpSpPr>
            <p:sp>
              <p:nvSpPr>
                <p:cNvPr id="4902" name="Google Shape;4902;p8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80"/>
              <p:cNvGrpSpPr/>
              <p:nvPr/>
            </p:nvGrpSpPr>
            <p:grpSpPr>
              <a:xfrm>
                <a:off x="5590706" y="4245348"/>
                <a:ext cx="33497" cy="32270"/>
                <a:chOff x="5590706" y="4245348"/>
                <a:chExt cx="33497" cy="32270"/>
              </a:xfrm>
            </p:grpSpPr>
            <p:sp>
              <p:nvSpPr>
                <p:cNvPr id="4905" name="Google Shape;4905;p8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80"/>
              <p:cNvGrpSpPr/>
              <p:nvPr/>
            </p:nvGrpSpPr>
            <p:grpSpPr>
              <a:xfrm>
                <a:off x="5618681" y="4109677"/>
                <a:ext cx="33112" cy="32357"/>
                <a:chOff x="5618681" y="4109677"/>
                <a:chExt cx="33112" cy="32357"/>
              </a:xfrm>
            </p:grpSpPr>
            <p:sp>
              <p:nvSpPr>
                <p:cNvPr id="4908" name="Google Shape;4908;p8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80"/>
              <p:cNvGrpSpPr/>
              <p:nvPr/>
            </p:nvGrpSpPr>
            <p:grpSpPr>
              <a:xfrm>
                <a:off x="5479298" y="4128262"/>
                <a:ext cx="31405" cy="26906"/>
                <a:chOff x="5479298" y="4128262"/>
                <a:chExt cx="31405" cy="26906"/>
              </a:xfrm>
            </p:grpSpPr>
            <p:sp>
              <p:nvSpPr>
                <p:cNvPr id="4911" name="Google Shape;4911;p8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80"/>
              <p:cNvGrpSpPr/>
              <p:nvPr/>
            </p:nvGrpSpPr>
            <p:grpSpPr>
              <a:xfrm>
                <a:off x="5582903" y="4180116"/>
                <a:ext cx="31499" cy="26898"/>
                <a:chOff x="5582903" y="4180116"/>
                <a:chExt cx="31499" cy="26898"/>
              </a:xfrm>
            </p:grpSpPr>
            <p:sp>
              <p:nvSpPr>
                <p:cNvPr id="4914" name="Google Shape;4914;p8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6" name="Google Shape;4916;p80"/>
            <p:cNvGrpSpPr/>
            <p:nvPr/>
          </p:nvGrpSpPr>
          <p:grpSpPr>
            <a:xfrm>
              <a:off x="3977681" y="3230323"/>
              <a:ext cx="94584" cy="84085"/>
              <a:chOff x="3977681" y="3230323"/>
              <a:chExt cx="94584" cy="84085"/>
            </a:xfrm>
          </p:grpSpPr>
          <p:grpSp>
            <p:nvGrpSpPr>
              <p:cNvPr id="4917" name="Google Shape;4917;p80"/>
              <p:cNvGrpSpPr/>
              <p:nvPr/>
            </p:nvGrpSpPr>
            <p:grpSpPr>
              <a:xfrm>
                <a:off x="4000135" y="3243041"/>
                <a:ext cx="59570" cy="57186"/>
                <a:chOff x="4000135" y="3243041"/>
                <a:chExt cx="59570" cy="57186"/>
              </a:xfrm>
            </p:grpSpPr>
            <p:sp>
              <p:nvSpPr>
                <p:cNvPr id="4918" name="Google Shape;4918;p8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80"/>
              <p:cNvGrpSpPr/>
              <p:nvPr/>
            </p:nvGrpSpPr>
            <p:grpSpPr>
              <a:xfrm>
                <a:off x="3977681" y="3245872"/>
                <a:ext cx="37783" cy="32380"/>
                <a:chOff x="3977681" y="3245872"/>
                <a:chExt cx="37783" cy="32380"/>
              </a:xfrm>
            </p:grpSpPr>
            <p:sp>
              <p:nvSpPr>
                <p:cNvPr id="4922" name="Google Shape;4922;p8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80"/>
              <p:cNvGrpSpPr/>
              <p:nvPr/>
            </p:nvGrpSpPr>
            <p:grpSpPr>
              <a:xfrm>
                <a:off x="4040860" y="3262672"/>
                <a:ext cx="31405" cy="27001"/>
                <a:chOff x="4040860" y="3262672"/>
                <a:chExt cx="31405" cy="27001"/>
              </a:xfrm>
            </p:grpSpPr>
            <p:sp>
              <p:nvSpPr>
                <p:cNvPr id="4925" name="Google Shape;4925;p8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80"/>
              <p:cNvGrpSpPr/>
              <p:nvPr/>
            </p:nvGrpSpPr>
            <p:grpSpPr>
              <a:xfrm>
                <a:off x="4021072" y="3230323"/>
                <a:ext cx="31397" cy="26906"/>
                <a:chOff x="4021072" y="3230323"/>
                <a:chExt cx="31397" cy="26906"/>
              </a:xfrm>
            </p:grpSpPr>
            <p:sp>
              <p:nvSpPr>
                <p:cNvPr id="4928" name="Google Shape;4928;p8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80"/>
              <p:cNvGrpSpPr/>
              <p:nvPr/>
            </p:nvGrpSpPr>
            <p:grpSpPr>
              <a:xfrm>
                <a:off x="4001472" y="3287462"/>
                <a:ext cx="31499" cy="26945"/>
                <a:chOff x="4001472" y="3287462"/>
                <a:chExt cx="31499" cy="26945"/>
              </a:xfrm>
            </p:grpSpPr>
            <p:sp>
              <p:nvSpPr>
                <p:cNvPr id="4931" name="Google Shape;4931;p8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3" name="Google Shape;4933;p80"/>
            <p:cNvGrpSpPr/>
            <p:nvPr/>
          </p:nvGrpSpPr>
          <p:grpSpPr>
            <a:xfrm>
              <a:off x="4084715" y="3258865"/>
              <a:ext cx="184961" cy="137268"/>
              <a:chOff x="4084715" y="3258865"/>
              <a:chExt cx="184961" cy="137268"/>
            </a:xfrm>
          </p:grpSpPr>
          <p:grpSp>
            <p:nvGrpSpPr>
              <p:cNvPr id="4934" name="Google Shape;4934;p80"/>
              <p:cNvGrpSpPr/>
              <p:nvPr/>
            </p:nvGrpSpPr>
            <p:grpSpPr>
              <a:xfrm>
                <a:off x="4107453" y="3271583"/>
                <a:ext cx="153470" cy="110275"/>
                <a:chOff x="4107453" y="3271583"/>
                <a:chExt cx="153470" cy="110275"/>
              </a:xfrm>
            </p:grpSpPr>
            <p:sp>
              <p:nvSpPr>
                <p:cNvPr id="4935" name="Google Shape;4935;p8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80"/>
              <p:cNvGrpSpPr/>
              <p:nvPr/>
            </p:nvGrpSpPr>
            <p:grpSpPr>
              <a:xfrm>
                <a:off x="4136947" y="3258865"/>
                <a:ext cx="31499" cy="27001"/>
                <a:chOff x="4136947" y="3258865"/>
                <a:chExt cx="31499" cy="27001"/>
              </a:xfrm>
            </p:grpSpPr>
            <p:sp>
              <p:nvSpPr>
                <p:cNvPr id="4940" name="Google Shape;4940;p8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80"/>
              <p:cNvGrpSpPr/>
              <p:nvPr/>
            </p:nvGrpSpPr>
            <p:grpSpPr>
              <a:xfrm>
                <a:off x="4084715" y="3266478"/>
                <a:ext cx="31468" cy="26898"/>
                <a:chOff x="4084715" y="3266478"/>
                <a:chExt cx="31468" cy="26898"/>
              </a:xfrm>
            </p:grpSpPr>
            <p:sp>
              <p:nvSpPr>
                <p:cNvPr id="4943" name="Google Shape;4943;p8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80"/>
              <p:cNvGrpSpPr/>
              <p:nvPr/>
            </p:nvGrpSpPr>
            <p:grpSpPr>
              <a:xfrm>
                <a:off x="4159213" y="3279849"/>
                <a:ext cx="31405" cy="26945"/>
                <a:chOff x="4159213" y="3279849"/>
                <a:chExt cx="31405" cy="26945"/>
              </a:xfrm>
            </p:grpSpPr>
            <p:sp>
              <p:nvSpPr>
                <p:cNvPr id="4946" name="Google Shape;4946;p8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80"/>
              <p:cNvGrpSpPr/>
              <p:nvPr/>
            </p:nvGrpSpPr>
            <p:grpSpPr>
              <a:xfrm>
                <a:off x="4201550" y="3266502"/>
                <a:ext cx="31405" cy="26883"/>
                <a:chOff x="4201550" y="3266502"/>
                <a:chExt cx="31405" cy="26883"/>
              </a:xfrm>
            </p:grpSpPr>
            <p:sp>
              <p:nvSpPr>
                <p:cNvPr id="4949" name="Google Shape;4949;p8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80"/>
              <p:cNvGrpSpPr/>
              <p:nvPr/>
            </p:nvGrpSpPr>
            <p:grpSpPr>
              <a:xfrm>
                <a:off x="4201550" y="3338278"/>
                <a:ext cx="31405" cy="26930"/>
                <a:chOff x="4201550" y="3338278"/>
                <a:chExt cx="31405" cy="26930"/>
              </a:xfrm>
            </p:grpSpPr>
            <p:sp>
              <p:nvSpPr>
                <p:cNvPr id="4952" name="Google Shape;4952;p8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4" name="Google Shape;4954;p80"/>
              <p:cNvGrpSpPr/>
              <p:nvPr/>
            </p:nvGrpSpPr>
            <p:grpSpPr>
              <a:xfrm>
                <a:off x="4238272" y="3369132"/>
                <a:ext cx="31405" cy="27001"/>
                <a:chOff x="4238272" y="3369132"/>
                <a:chExt cx="31405" cy="27001"/>
              </a:xfrm>
            </p:grpSpPr>
            <p:sp>
              <p:nvSpPr>
                <p:cNvPr id="4955" name="Google Shape;4955;p8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7" name="Google Shape;4957;p80"/>
            <p:cNvGrpSpPr/>
            <p:nvPr/>
          </p:nvGrpSpPr>
          <p:grpSpPr>
            <a:xfrm>
              <a:off x="4068639" y="3200169"/>
              <a:ext cx="77643" cy="37272"/>
              <a:chOff x="4068639" y="3200169"/>
              <a:chExt cx="77643" cy="37272"/>
            </a:xfrm>
          </p:grpSpPr>
          <p:sp>
            <p:nvSpPr>
              <p:cNvPr id="4958" name="Google Shape;4958;p8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9" name="Google Shape;4959;p80"/>
              <p:cNvGrpSpPr/>
              <p:nvPr/>
            </p:nvGrpSpPr>
            <p:grpSpPr>
              <a:xfrm>
                <a:off x="4114878" y="3200169"/>
                <a:ext cx="31405" cy="26993"/>
                <a:chOff x="4114878" y="3200169"/>
                <a:chExt cx="31405" cy="26993"/>
              </a:xfrm>
            </p:grpSpPr>
            <p:sp>
              <p:nvSpPr>
                <p:cNvPr id="4960" name="Google Shape;4960;p8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80"/>
              <p:cNvGrpSpPr/>
              <p:nvPr/>
            </p:nvGrpSpPr>
            <p:grpSpPr>
              <a:xfrm>
                <a:off x="4068639" y="3210535"/>
                <a:ext cx="31499" cy="26906"/>
                <a:chOff x="4068639" y="3210535"/>
                <a:chExt cx="31499" cy="26906"/>
              </a:xfrm>
            </p:grpSpPr>
            <p:sp>
              <p:nvSpPr>
                <p:cNvPr id="4963" name="Google Shape;4963;p8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5" name="Google Shape;4965;p80"/>
            <p:cNvGrpSpPr/>
            <p:nvPr/>
          </p:nvGrpSpPr>
          <p:grpSpPr>
            <a:xfrm>
              <a:off x="3869702" y="3066935"/>
              <a:ext cx="382664" cy="190294"/>
              <a:chOff x="3869702" y="3066935"/>
              <a:chExt cx="382664" cy="190294"/>
            </a:xfrm>
          </p:grpSpPr>
          <p:grpSp>
            <p:nvGrpSpPr>
              <p:cNvPr id="4966" name="Google Shape;4966;p80"/>
              <p:cNvGrpSpPr/>
              <p:nvPr/>
            </p:nvGrpSpPr>
            <p:grpSpPr>
              <a:xfrm>
                <a:off x="3888633" y="3082351"/>
                <a:ext cx="351172" cy="160698"/>
                <a:chOff x="3888633" y="3082351"/>
                <a:chExt cx="351172" cy="160698"/>
              </a:xfrm>
            </p:grpSpPr>
            <p:sp>
              <p:nvSpPr>
                <p:cNvPr id="4967" name="Google Shape;4967;p8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80"/>
              <p:cNvGrpSpPr/>
              <p:nvPr/>
            </p:nvGrpSpPr>
            <p:grpSpPr>
              <a:xfrm>
                <a:off x="4143703" y="3066935"/>
                <a:ext cx="37783" cy="32357"/>
                <a:chOff x="4143703" y="3066935"/>
                <a:chExt cx="37783" cy="32357"/>
              </a:xfrm>
            </p:grpSpPr>
            <p:sp>
              <p:nvSpPr>
                <p:cNvPr id="4974" name="Google Shape;4974;p8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80"/>
              <p:cNvGrpSpPr/>
              <p:nvPr/>
            </p:nvGrpSpPr>
            <p:grpSpPr>
              <a:xfrm>
                <a:off x="4044565" y="3103563"/>
                <a:ext cx="37783" cy="32451"/>
                <a:chOff x="4044565" y="3103563"/>
                <a:chExt cx="37783" cy="32451"/>
              </a:xfrm>
            </p:grpSpPr>
            <p:sp>
              <p:nvSpPr>
                <p:cNvPr id="4977" name="Google Shape;4977;p8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80"/>
              <p:cNvGrpSpPr/>
              <p:nvPr/>
            </p:nvGrpSpPr>
            <p:grpSpPr>
              <a:xfrm>
                <a:off x="4017454" y="3188237"/>
                <a:ext cx="37776" cy="32357"/>
                <a:chOff x="4017454" y="3188237"/>
                <a:chExt cx="37776" cy="32357"/>
              </a:xfrm>
            </p:grpSpPr>
            <p:sp>
              <p:nvSpPr>
                <p:cNvPr id="4980" name="Google Shape;4980;p8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80"/>
              <p:cNvGrpSpPr/>
              <p:nvPr/>
            </p:nvGrpSpPr>
            <p:grpSpPr>
              <a:xfrm>
                <a:off x="3921548" y="3157509"/>
                <a:ext cx="37783" cy="32357"/>
                <a:chOff x="3921548" y="3157509"/>
                <a:chExt cx="37783" cy="32357"/>
              </a:xfrm>
            </p:grpSpPr>
            <p:sp>
              <p:nvSpPr>
                <p:cNvPr id="4983" name="Google Shape;4983;p8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80"/>
              <p:cNvGrpSpPr/>
              <p:nvPr/>
            </p:nvGrpSpPr>
            <p:grpSpPr>
              <a:xfrm>
                <a:off x="3939056" y="3211620"/>
                <a:ext cx="37783" cy="32380"/>
                <a:chOff x="3939056" y="3211620"/>
                <a:chExt cx="37783" cy="32380"/>
              </a:xfrm>
            </p:grpSpPr>
            <p:sp>
              <p:nvSpPr>
                <p:cNvPr id="4986" name="Google Shape;4986;p8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80"/>
              <p:cNvGrpSpPr/>
              <p:nvPr/>
            </p:nvGrpSpPr>
            <p:grpSpPr>
              <a:xfrm>
                <a:off x="4176240" y="3136965"/>
                <a:ext cx="31405" cy="26930"/>
                <a:chOff x="4176240" y="3136965"/>
                <a:chExt cx="31405" cy="26930"/>
              </a:xfrm>
            </p:grpSpPr>
            <p:sp>
              <p:nvSpPr>
                <p:cNvPr id="4989" name="Google Shape;4989;p8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80"/>
              <p:cNvGrpSpPr/>
              <p:nvPr/>
            </p:nvGrpSpPr>
            <p:grpSpPr>
              <a:xfrm>
                <a:off x="4133148" y="3152593"/>
                <a:ext cx="31499" cy="27001"/>
                <a:chOff x="4133148" y="3152593"/>
                <a:chExt cx="31499" cy="27001"/>
              </a:xfrm>
            </p:grpSpPr>
            <p:sp>
              <p:nvSpPr>
                <p:cNvPr id="4992" name="Google Shape;4992;p8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80"/>
              <p:cNvGrpSpPr/>
              <p:nvPr/>
            </p:nvGrpSpPr>
            <p:grpSpPr>
              <a:xfrm>
                <a:off x="4220866" y="3073534"/>
                <a:ext cx="31499" cy="26898"/>
                <a:chOff x="4220866" y="3073534"/>
                <a:chExt cx="31499" cy="26898"/>
              </a:xfrm>
            </p:grpSpPr>
            <p:sp>
              <p:nvSpPr>
                <p:cNvPr id="4995" name="Google Shape;4995;p8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80"/>
              <p:cNvGrpSpPr/>
              <p:nvPr/>
            </p:nvGrpSpPr>
            <p:grpSpPr>
              <a:xfrm>
                <a:off x="3869702" y="3230323"/>
                <a:ext cx="31499" cy="26906"/>
                <a:chOff x="3869702" y="3230323"/>
                <a:chExt cx="31499" cy="26906"/>
              </a:xfrm>
            </p:grpSpPr>
            <p:sp>
              <p:nvSpPr>
                <p:cNvPr id="4998" name="Google Shape;4998;p8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0" name="Google Shape;5000;p80"/>
            <p:cNvGrpSpPr/>
            <p:nvPr/>
          </p:nvGrpSpPr>
          <p:grpSpPr>
            <a:xfrm>
              <a:off x="4271383" y="3065882"/>
              <a:ext cx="304556" cy="341663"/>
              <a:chOff x="4271383" y="3065882"/>
              <a:chExt cx="304556" cy="341663"/>
            </a:xfrm>
          </p:grpSpPr>
          <p:grpSp>
            <p:nvGrpSpPr>
              <p:cNvPr id="5001" name="Google Shape;5001;p80"/>
              <p:cNvGrpSpPr/>
              <p:nvPr/>
            </p:nvGrpSpPr>
            <p:grpSpPr>
              <a:xfrm>
                <a:off x="4293838" y="3078639"/>
                <a:ext cx="269353" cy="311973"/>
                <a:chOff x="4293838" y="3078639"/>
                <a:chExt cx="269353" cy="311973"/>
              </a:xfrm>
            </p:grpSpPr>
            <p:sp>
              <p:nvSpPr>
                <p:cNvPr id="5002" name="Google Shape;5002;p8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80"/>
              <p:cNvGrpSpPr/>
              <p:nvPr/>
            </p:nvGrpSpPr>
            <p:grpSpPr>
              <a:xfrm>
                <a:off x="4538164" y="3342061"/>
                <a:ext cx="37776" cy="32380"/>
                <a:chOff x="4538164" y="3342061"/>
                <a:chExt cx="37776" cy="32380"/>
              </a:xfrm>
            </p:grpSpPr>
            <p:sp>
              <p:nvSpPr>
                <p:cNvPr id="5020" name="Google Shape;5020;p8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80"/>
              <p:cNvGrpSpPr/>
              <p:nvPr/>
            </p:nvGrpSpPr>
            <p:grpSpPr>
              <a:xfrm>
                <a:off x="4271383" y="3194742"/>
                <a:ext cx="37783" cy="32420"/>
                <a:chOff x="4271383" y="3194742"/>
                <a:chExt cx="37783" cy="32420"/>
              </a:xfrm>
            </p:grpSpPr>
            <p:sp>
              <p:nvSpPr>
                <p:cNvPr id="5023" name="Google Shape;5023;p8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80"/>
              <p:cNvGrpSpPr/>
              <p:nvPr/>
            </p:nvGrpSpPr>
            <p:grpSpPr>
              <a:xfrm>
                <a:off x="4284416" y="3084058"/>
                <a:ext cx="37783" cy="32357"/>
                <a:chOff x="4284416" y="3084058"/>
                <a:chExt cx="37783" cy="32357"/>
              </a:xfrm>
            </p:grpSpPr>
            <p:sp>
              <p:nvSpPr>
                <p:cNvPr id="5026" name="Google Shape;5026;p8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80"/>
              <p:cNvGrpSpPr/>
              <p:nvPr/>
            </p:nvGrpSpPr>
            <p:grpSpPr>
              <a:xfrm>
                <a:off x="4478697" y="3297561"/>
                <a:ext cx="37776" cy="32451"/>
                <a:chOff x="4478697" y="3297561"/>
                <a:chExt cx="37776" cy="32451"/>
              </a:xfrm>
            </p:grpSpPr>
            <p:sp>
              <p:nvSpPr>
                <p:cNvPr id="5029" name="Google Shape;5029;p8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80"/>
              <p:cNvGrpSpPr/>
              <p:nvPr/>
            </p:nvGrpSpPr>
            <p:grpSpPr>
              <a:xfrm>
                <a:off x="4411813" y="3331711"/>
                <a:ext cx="37776" cy="32451"/>
                <a:chOff x="4411813" y="3331711"/>
                <a:chExt cx="37776" cy="32451"/>
              </a:xfrm>
            </p:grpSpPr>
            <p:sp>
              <p:nvSpPr>
                <p:cNvPr id="5032" name="Google Shape;5032;p8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80"/>
              <p:cNvGrpSpPr/>
              <p:nvPr/>
            </p:nvGrpSpPr>
            <p:grpSpPr>
              <a:xfrm>
                <a:off x="4337984" y="3375188"/>
                <a:ext cx="37776" cy="32357"/>
                <a:chOff x="4337984" y="3375188"/>
                <a:chExt cx="37776" cy="32357"/>
              </a:xfrm>
            </p:grpSpPr>
            <p:sp>
              <p:nvSpPr>
                <p:cNvPr id="5035" name="Google Shape;5035;p8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80"/>
              <p:cNvGrpSpPr/>
              <p:nvPr/>
            </p:nvGrpSpPr>
            <p:grpSpPr>
              <a:xfrm>
                <a:off x="4494867" y="3090530"/>
                <a:ext cx="37878" cy="32451"/>
                <a:chOff x="4494867" y="3090530"/>
                <a:chExt cx="37878" cy="32451"/>
              </a:xfrm>
            </p:grpSpPr>
            <p:sp>
              <p:nvSpPr>
                <p:cNvPr id="5038" name="Google Shape;5038;p8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80"/>
              <p:cNvGrpSpPr/>
              <p:nvPr/>
            </p:nvGrpSpPr>
            <p:grpSpPr>
              <a:xfrm>
                <a:off x="4525124" y="3207774"/>
                <a:ext cx="37783" cy="32420"/>
                <a:chOff x="4525124" y="3207774"/>
                <a:chExt cx="37783" cy="32420"/>
              </a:xfrm>
            </p:grpSpPr>
            <p:sp>
              <p:nvSpPr>
                <p:cNvPr id="5041" name="Google Shape;5041;p8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80"/>
              <p:cNvGrpSpPr/>
              <p:nvPr/>
            </p:nvGrpSpPr>
            <p:grpSpPr>
              <a:xfrm>
                <a:off x="4440544" y="3176479"/>
                <a:ext cx="31499" cy="26898"/>
                <a:chOff x="4440544" y="3176479"/>
                <a:chExt cx="31499" cy="26898"/>
              </a:xfrm>
            </p:grpSpPr>
            <p:sp>
              <p:nvSpPr>
                <p:cNvPr id="5044" name="Google Shape;5044;p8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80"/>
              <p:cNvGrpSpPr/>
              <p:nvPr/>
            </p:nvGrpSpPr>
            <p:grpSpPr>
              <a:xfrm>
                <a:off x="4350545" y="3156400"/>
                <a:ext cx="31405" cy="27001"/>
                <a:chOff x="4350545" y="3156400"/>
                <a:chExt cx="31405" cy="27001"/>
              </a:xfrm>
            </p:grpSpPr>
            <p:sp>
              <p:nvSpPr>
                <p:cNvPr id="5047" name="Google Shape;5047;p8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80"/>
              <p:cNvGrpSpPr/>
              <p:nvPr/>
            </p:nvGrpSpPr>
            <p:grpSpPr>
              <a:xfrm>
                <a:off x="4376703" y="3255058"/>
                <a:ext cx="31405" cy="27001"/>
                <a:chOff x="4376703" y="3255058"/>
                <a:chExt cx="31405" cy="27001"/>
              </a:xfrm>
            </p:grpSpPr>
            <p:sp>
              <p:nvSpPr>
                <p:cNvPr id="5050" name="Google Shape;5050;p8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80"/>
              <p:cNvGrpSpPr/>
              <p:nvPr/>
            </p:nvGrpSpPr>
            <p:grpSpPr>
              <a:xfrm>
                <a:off x="4331322" y="3283656"/>
                <a:ext cx="31405" cy="26945"/>
                <a:chOff x="4331322" y="3283656"/>
                <a:chExt cx="31405" cy="26945"/>
              </a:xfrm>
            </p:grpSpPr>
            <p:sp>
              <p:nvSpPr>
                <p:cNvPr id="5053" name="Google Shape;5053;p8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80"/>
              <p:cNvGrpSpPr/>
              <p:nvPr/>
            </p:nvGrpSpPr>
            <p:grpSpPr>
              <a:xfrm>
                <a:off x="4380510" y="3065882"/>
                <a:ext cx="31405" cy="26938"/>
                <a:chOff x="4380510" y="3065882"/>
                <a:chExt cx="31405" cy="26938"/>
              </a:xfrm>
            </p:grpSpPr>
            <p:sp>
              <p:nvSpPr>
                <p:cNvPr id="5056" name="Google Shape;5056;p8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8" name="Google Shape;5058;p80"/>
            <p:cNvGrpSpPr/>
            <p:nvPr/>
          </p:nvGrpSpPr>
          <p:grpSpPr>
            <a:xfrm>
              <a:off x="4558998" y="3188237"/>
              <a:ext cx="1280131" cy="1052746"/>
              <a:chOff x="4558998" y="3188237"/>
              <a:chExt cx="1280131" cy="1052746"/>
            </a:xfrm>
          </p:grpSpPr>
          <p:sp>
            <p:nvSpPr>
              <p:cNvPr id="5059" name="Google Shape;5059;p8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0" name="Google Shape;5060;p80"/>
              <p:cNvGrpSpPr/>
              <p:nvPr/>
            </p:nvGrpSpPr>
            <p:grpSpPr>
              <a:xfrm>
                <a:off x="4579164" y="3203653"/>
                <a:ext cx="1244833" cy="1020397"/>
                <a:chOff x="4579164" y="3203653"/>
                <a:chExt cx="1244833" cy="1020397"/>
              </a:xfrm>
            </p:grpSpPr>
            <p:sp>
              <p:nvSpPr>
                <p:cNvPr id="5061" name="Google Shape;5061;p8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3" name="Google Shape;5063;p80"/>
                <p:cNvGrpSpPr/>
                <p:nvPr/>
              </p:nvGrpSpPr>
              <p:grpSpPr>
                <a:xfrm>
                  <a:off x="4579164" y="3203653"/>
                  <a:ext cx="1244833" cy="1020397"/>
                  <a:chOff x="4579164" y="3203653"/>
                  <a:chExt cx="1244833" cy="1020397"/>
                </a:xfrm>
              </p:grpSpPr>
              <p:sp>
                <p:nvSpPr>
                  <p:cNvPr id="5064" name="Google Shape;5064;p8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80"/>
                  <p:cNvGrpSpPr/>
                  <p:nvPr/>
                </p:nvGrpSpPr>
                <p:grpSpPr>
                  <a:xfrm>
                    <a:off x="4579164" y="3203653"/>
                    <a:ext cx="1244833" cy="1020397"/>
                    <a:chOff x="4579164" y="3203653"/>
                    <a:chExt cx="1244833" cy="1020397"/>
                  </a:xfrm>
                </p:grpSpPr>
                <p:sp>
                  <p:nvSpPr>
                    <p:cNvPr id="5067" name="Google Shape;5067;p8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5" name="Google Shape;5075;p80"/>
                    <p:cNvGrpSpPr/>
                    <p:nvPr/>
                  </p:nvGrpSpPr>
                  <p:grpSpPr>
                    <a:xfrm>
                      <a:off x="4579164" y="3203653"/>
                      <a:ext cx="1244833" cy="1020397"/>
                      <a:chOff x="4579164" y="3203653"/>
                      <a:chExt cx="1244833" cy="1020397"/>
                    </a:xfrm>
                  </p:grpSpPr>
                  <p:sp>
                    <p:nvSpPr>
                      <p:cNvPr id="5076" name="Google Shape;5076;p8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0" name="Google Shape;5090;p80"/>
                      <p:cNvGrpSpPr/>
                      <p:nvPr/>
                    </p:nvGrpSpPr>
                    <p:grpSpPr>
                      <a:xfrm>
                        <a:off x="4579164" y="3203653"/>
                        <a:ext cx="1244833" cy="1020397"/>
                        <a:chOff x="4579164" y="3203653"/>
                        <a:chExt cx="1244833" cy="1020397"/>
                      </a:xfrm>
                    </p:grpSpPr>
                    <p:sp>
                      <p:nvSpPr>
                        <p:cNvPr id="5091" name="Google Shape;5091;p8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5" name="Google Shape;5115;p80"/>
                        <p:cNvGrpSpPr/>
                        <p:nvPr/>
                      </p:nvGrpSpPr>
                      <p:grpSpPr>
                        <a:xfrm>
                          <a:off x="4579164" y="3203653"/>
                          <a:ext cx="1244833" cy="1020397"/>
                          <a:chOff x="4579164" y="3203653"/>
                          <a:chExt cx="1244833" cy="1020397"/>
                        </a:xfrm>
                      </p:grpSpPr>
                      <p:sp>
                        <p:nvSpPr>
                          <p:cNvPr id="5116" name="Google Shape;5116;p8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7" name="Google Shape;5117;p80"/>
                          <p:cNvGrpSpPr/>
                          <p:nvPr/>
                        </p:nvGrpSpPr>
                        <p:grpSpPr>
                          <a:xfrm>
                            <a:off x="4579164" y="3203653"/>
                            <a:ext cx="1244833" cy="1020397"/>
                            <a:chOff x="4579164" y="3203653"/>
                            <a:chExt cx="1244833" cy="1020397"/>
                          </a:xfrm>
                        </p:grpSpPr>
                        <p:sp>
                          <p:nvSpPr>
                            <p:cNvPr id="5118" name="Google Shape;5118;p8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0"/>
                            <p:cNvGrpSpPr/>
                            <p:nvPr/>
                          </p:nvGrpSpPr>
                          <p:grpSpPr>
                            <a:xfrm>
                              <a:off x="4579164" y="3203653"/>
                              <a:ext cx="1244833" cy="1020397"/>
                              <a:chOff x="4579164" y="3203653"/>
                              <a:chExt cx="1244833" cy="1020397"/>
                            </a:xfrm>
                          </p:grpSpPr>
                          <p:sp>
                            <p:nvSpPr>
                              <p:cNvPr id="5126" name="Google Shape;5126;p8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9" name="Google Shape;5139;p80"/>
                              <p:cNvGrpSpPr/>
                              <p:nvPr/>
                            </p:nvGrpSpPr>
                            <p:grpSpPr>
                              <a:xfrm>
                                <a:off x="4579164" y="3203653"/>
                                <a:ext cx="1244833" cy="1020397"/>
                                <a:chOff x="4579164" y="3203653"/>
                                <a:chExt cx="1244833" cy="1020397"/>
                              </a:xfrm>
                            </p:grpSpPr>
                            <p:sp>
                              <p:nvSpPr>
                                <p:cNvPr id="5140" name="Google Shape;5140;p8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80"/>
                                <p:cNvGrpSpPr/>
                                <p:nvPr/>
                              </p:nvGrpSpPr>
                              <p:grpSpPr>
                                <a:xfrm>
                                  <a:off x="4579164" y="3203653"/>
                                  <a:ext cx="1244833" cy="1020397"/>
                                  <a:chOff x="4579164" y="3203653"/>
                                  <a:chExt cx="1244833" cy="1020397"/>
                                </a:xfrm>
                              </p:grpSpPr>
                              <p:sp>
                                <p:nvSpPr>
                                  <p:cNvPr id="5148" name="Google Shape;5148;p8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3" name="Google Shape;5153;p80"/>
                                  <p:cNvGrpSpPr/>
                                  <p:nvPr/>
                                </p:nvGrpSpPr>
                                <p:grpSpPr>
                                  <a:xfrm>
                                    <a:off x="4579164" y="3203653"/>
                                    <a:ext cx="1244833" cy="1020397"/>
                                    <a:chOff x="4579164" y="3203653"/>
                                    <a:chExt cx="1244833" cy="1020397"/>
                                  </a:xfrm>
                                </p:grpSpPr>
                                <p:sp>
                                  <p:nvSpPr>
                                    <p:cNvPr id="5154" name="Google Shape;5154;p8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58" name="Google Shape;5158;p8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61" name="Google Shape;5161;p8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162" name="Google Shape;5162;p80"/>
              <p:cNvGrpSpPr/>
              <p:nvPr/>
            </p:nvGrpSpPr>
            <p:grpSpPr>
              <a:xfrm>
                <a:off x="4595437" y="3598775"/>
                <a:ext cx="37776" cy="32451"/>
                <a:chOff x="4595437" y="3598775"/>
                <a:chExt cx="37776" cy="32451"/>
              </a:xfrm>
            </p:grpSpPr>
            <p:sp>
              <p:nvSpPr>
                <p:cNvPr id="5163" name="Google Shape;5163;p8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80"/>
              <p:cNvGrpSpPr/>
              <p:nvPr/>
            </p:nvGrpSpPr>
            <p:grpSpPr>
              <a:xfrm>
                <a:off x="4641864" y="3524443"/>
                <a:ext cx="37776" cy="32380"/>
                <a:chOff x="4641864" y="3524443"/>
                <a:chExt cx="37776" cy="32380"/>
              </a:xfrm>
            </p:grpSpPr>
            <p:sp>
              <p:nvSpPr>
                <p:cNvPr id="5166" name="Google Shape;5166;p8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80"/>
              <p:cNvGrpSpPr/>
              <p:nvPr/>
            </p:nvGrpSpPr>
            <p:grpSpPr>
              <a:xfrm>
                <a:off x="4648431" y="3893901"/>
                <a:ext cx="37776" cy="32357"/>
                <a:chOff x="4648431" y="3893901"/>
                <a:chExt cx="37776" cy="32357"/>
              </a:xfrm>
            </p:grpSpPr>
            <p:sp>
              <p:nvSpPr>
                <p:cNvPr id="5169" name="Google Shape;5169;p8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80"/>
              <p:cNvGrpSpPr/>
              <p:nvPr/>
            </p:nvGrpSpPr>
            <p:grpSpPr>
              <a:xfrm>
                <a:off x="4567752" y="3722908"/>
                <a:ext cx="37870" cy="32380"/>
                <a:chOff x="4567752" y="3722908"/>
                <a:chExt cx="37870" cy="32380"/>
              </a:xfrm>
            </p:grpSpPr>
            <p:sp>
              <p:nvSpPr>
                <p:cNvPr id="5172" name="Google Shape;5172;p8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0"/>
              <p:cNvGrpSpPr/>
              <p:nvPr/>
            </p:nvGrpSpPr>
            <p:grpSpPr>
              <a:xfrm>
                <a:off x="4617506" y="3652052"/>
                <a:ext cx="37783" cy="32357"/>
                <a:chOff x="4617506" y="3652052"/>
                <a:chExt cx="37783" cy="32357"/>
              </a:xfrm>
            </p:grpSpPr>
            <p:sp>
              <p:nvSpPr>
                <p:cNvPr id="5175" name="Google Shape;5175;p8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0"/>
              <p:cNvGrpSpPr/>
              <p:nvPr/>
            </p:nvGrpSpPr>
            <p:grpSpPr>
              <a:xfrm>
                <a:off x="4739005" y="3554149"/>
                <a:ext cx="37870" cy="32357"/>
                <a:chOff x="4739005" y="3554149"/>
                <a:chExt cx="37870" cy="32357"/>
              </a:xfrm>
            </p:grpSpPr>
            <p:sp>
              <p:nvSpPr>
                <p:cNvPr id="5178" name="Google Shape;5178;p8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0"/>
              <p:cNvGrpSpPr/>
              <p:nvPr/>
            </p:nvGrpSpPr>
            <p:grpSpPr>
              <a:xfrm>
                <a:off x="4806557" y="3630258"/>
                <a:ext cx="37776" cy="32364"/>
                <a:chOff x="4806557" y="3630258"/>
                <a:chExt cx="37776" cy="32364"/>
              </a:xfrm>
            </p:grpSpPr>
            <p:sp>
              <p:nvSpPr>
                <p:cNvPr id="5181" name="Google Shape;5181;p8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80"/>
              <p:cNvGrpSpPr/>
              <p:nvPr/>
            </p:nvGrpSpPr>
            <p:grpSpPr>
              <a:xfrm>
                <a:off x="4737007" y="4004357"/>
                <a:ext cx="37870" cy="32357"/>
                <a:chOff x="4737007" y="4004357"/>
                <a:chExt cx="37870" cy="32357"/>
              </a:xfrm>
            </p:grpSpPr>
            <p:sp>
              <p:nvSpPr>
                <p:cNvPr id="5184" name="Google Shape;5184;p8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80"/>
              <p:cNvGrpSpPr/>
              <p:nvPr/>
            </p:nvGrpSpPr>
            <p:grpSpPr>
              <a:xfrm>
                <a:off x="4773634" y="4208627"/>
                <a:ext cx="37776" cy="32357"/>
                <a:chOff x="4773634" y="4208627"/>
                <a:chExt cx="37776" cy="32357"/>
              </a:xfrm>
            </p:grpSpPr>
            <p:sp>
              <p:nvSpPr>
                <p:cNvPr id="5187" name="Google Shape;5187;p8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0"/>
              <p:cNvGrpSpPr/>
              <p:nvPr/>
            </p:nvGrpSpPr>
            <p:grpSpPr>
              <a:xfrm>
                <a:off x="4888282" y="4074764"/>
                <a:ext cx="37776" cy="32451"/>
                <a:chOff x="4888282" y="4074764"/>
                <a:chExt cx="37776" cy="32451"/>
              </a:xfrm>
            </p:grpSpPr>
            <p:sp>
              <p:nvSpPr>
                <p:cNvPr id="5190" name="Google Shape;5190;p8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80"/>
              <p:cNvGrpSpPr/>
              <p:nvPr/>
            </p:nvGrpSpPr>
            <p:grpSpPr>
              <a:xfrm>
                <a:off x="4901315" y="3804271"/>
                <a:ext cx="37776" cy="32364"/>
                <a:chOff x="4901315" y="3804271"/>
                <a:chExt cx="37776" cy="32364"/>
              </a:xfrm>
            </p:grpSpPr>
            <p:sp>
              <p:nvSpPr>
                <p:cNvPr id="5193" name="Google Shape;5193;p8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80"/>
              <p:cNvGrpSpPr/>
              <p:nvPr/>
            </p:nvGrpSpPr>
            <p:grpSpPr>
              <a:xfrm>
                <a:off x="4866394" y="3715035"/>
                <a:ext cx="37846" cy="32357"/>
                <a:chOff x="4866394" y="3715035"/>
                <a:chExt cx="37846" cy="32357"/>
              </a:xfrm>
            </p:grpSpPr>
            <p:sp>
              <p:nvSpPr>
                <p:cNvPr id="5196" name="Google Shape;5196;p8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80"/>
              <p:cNvGrpSpPr/>
              <p:nvPr/>
            </p:nvGrpSpPr>
            <p:grpSpPr>
              <a:xfrm>
                <a:off x="4979233" y="3839798"/>
                <a:ext cx="37878" cy="32420"/>
                <a:chOff x="4979233" y="3839798"/>
                <a:chExt cx="37878" cy="32420"/>
              </a:xfrm>
            </p:grpSpPr>
            <p:sp>
              <p:nvSpPr>
                <p:cNvPr id="5199" name="Google Shape;5199;p8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80"/>
              <p:cNvGrpSpPr/>
              <p:nvPr/>
            </p:nvGrpSpPr>
            <p:grpSpPr>
              <a:xfrm>
                <a:off x="4790662" y="3679147"/>
                <a:ext cx="37783" cy="32380"/>
                <a:chOff x="4790662" y="3679147"/>
                <a:chExt cx="37783" cy="32380"/>
              </a:xfrm>
            </p:grpSpPr>
            <p:sp>
              <p:nvSpPr>
                <p:cNvPr id="5202" name="Google Shape;5202;p8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80"/>
              <p:cNvGrpSpPr/>
              <p:nvPr/>
            </p:nvGrpSpPr>
            <p:grpSpPr>
              <a:xfrm>
                <a:off x="4857263" y="3557861"/>
                <a:ext cx="37776" cy="32357"/>
                <a:chOff x="4857263" y="3557861"/>
                <a:chExt cx="37776" cy="32357"/>
              </a:xfrm>
            </p:grpSpPr>
            <p:sp>
              <p:nvSpPr>
                <p:cNvPr id="5205" name="Google Shape;5205;p8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80"/>
              <p:cNvGrpSpPr/>
              <p:nvPr/>
            </p:nvGrpSpPr>
            <p:grpSpPr>
              <a:xfrm>
                <a:off x="4883902" y="3648033"/>
                <a:ext cx="37783" cy="32380"/>
                <a:chOff x="4883902" y="3648033"/>
                <a:chExt cx="37783" cy="32380"/>
              </a:xfrm>
            </p:grpSpPr>
            <p:sp>
              <p:nvSpPr>
                <p:cNvPr id="5208" name="Google Shape;5208;p8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80"/>
              <p:cNvGrpSpPr/>
              <p:nvPr/>
            </p:nvGrpSpPr>
            <p:grpSpPr>
              <a:xfrm>
                <a:off x="4907780" y="3347220"/>
                <a:ext cx="37878" cy="32357"/>
                <a:chOff x="4907780" y="3347220"/>
                <a:chExt cx="37878" cy="32357"/>
              </a:xfrm>
            </p:grpSpPr>
            <p:sp>
              <p:nvSpPr>
                <p:cNvPr id="5211" name="Google Shape;5211;p8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80"/>
              <p:cNvGrpSpPr/>
              <p:nvPr/>
            </p:nvGrpSpPr>
            <p:grpSpPr>
              <a:xfrm>
                <a:off x="5065048" y="3738150"/>
                <a:ext cx="37783" cy="32364"/>
                <a:chOff x="5065048" y="3738150"/>
                <a:chExt cx="37783" cy="32364"/>
              </a:xfrm>
            </p:grpSpPr>
            <p:sp>
              <p:nvSpPr>
                <p:cNvPr id="5214" name="Google Shape;5214;p8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80"/>
              <p:cNvGrpSpPr/>
              <p:nvPr/>
            </p:nvGrpSpPr>
            <p:grpSpPr>
              <a:xfrm>
                <a:off x="5071616" y="3284615"/>
                <a:ext cx="37783" cy="32357"/>
                <a:chOff x="5071616" y="3284615"/>
                <a:chExt cx="37783" cy="32357"/>
              </a:xfrm>
            </p:grpSpPr>
            <p:sp>
              <p:nvSpPr>
                <p:cNvPr id="5217" name="Google Shape;5217;p8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80"/>
              <p:cNvGrpSpPr/>
              <p:nvPr/>
            </p:nvGrpSpPr>
            <p:grpSpPr>
              <a:xfrm>
                <a:off x="5389291" y="3759921"/>
                <a:ext cx="37783" cy="32380"/>
                <a:chOff x="5389291" y="3759921"/>
                <a:chExt cx="37783" cy="32380"/>
              </a:xfrm>
            </p:grpSpPr>
            <p:sp>
              <p:nvSpPr>
                <p:cNvPr id="5220" name="Google Shape;5220;p8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80"/>
              <p:cNvGrpSpPr/>
              <p:nvPr/>
            </p:nvGrpSpPr>
            <p:grpSpPr>
              <a:xfrm>
                <a:off x="5431534" y="3632932"/>
                <a:ext cx="37878" cy="32451"/>
                <a:chOff x="5431534" y="3632932"/>
                <a:chExt cx="37878" cy="32451"/>
              </a:xfrm>
            </p:grpSpPr>
            <p:sp>
              <p:nvSpPr>
                <p:cNvPr id="5223" name="Google Shape;5223;p8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80"/>
              <p:cNvGrpSpPr/>
              <p:nvPr/>
            </p:nvGrpSpPr>
            <p:grpSpPr>
              <a:xfrm>
                <a:off x="5540755" y="3544829"/>
                <a:ext cx="37783" cy="32357"/>
                <a:chOff x="5540755" y="3544829"/>
                <a:chExt cx="37783" cy="32357"/>
              </a:xfrm>
            </p:grpSpPr>
            <p:sp>
              <p:nvSpPr>
                <p:cNvPr id="5226" name="Google Shape;5226;p8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80"/>
              <p:cNvGrpSpPr/>
              <p:nvPr/>
            </p:nvGrpSpPr>
            <p:grpSpPr>
              <a:xfrm>
                <a:off x="5579293" y="3412107"/>
                <a:ext cx="37776" cy="32357"/>
                <a:chOff x="5579293" y="3412107"/>
                <a:chExt cx="37776" cy="32357"/>
              </a:xfrm>
            </p:grpSpPr>
            <p:sp>
              <p:nvSpPr>
                <p:cNvPr id="5229" name="Google Shape;5229;p8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80"/>
              <p:cNvGrpSpPr/>
              <p:nvPr/>
            </p:nvGrpSpPr>
            <p:grpSpPr>
              <a:xfrm>
                <a:off x="5801346" y="3284615"/>
                <a:ext cx="37783" cy="32357"/>
                <a:chOff x="5801346" y="3284615"/>
                <a:chExt cx="37783" cy="32357"/>
              </a:xfrm>
            </p:grpSpPr>
            <p:sp>
              <p:nvSpPr>
                <p:cNvPr id="5232" name="Google Shape;5232;p8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80"/>
              <p:cNvGrpSpPr/>
              <p:nvPr/>
            </p:nvGrpSpPr>
            <p:grpSpPr>
              <a:xfrm>
                <a:off x="5763578" y="3399067"/>
                <a:ext cx="37776" cy="32364"/>
                <a:chOff x="5763578" y="3399067"/>
                <a:chExt cx="37776" cy="32364"/>
              </a:xfrm>
            </p:grpSpPr>
            <p:sp>
              <p:nvSpPr>
                <p:cNvPr id="5235" name="Google Shape;5235;p8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80"/>
              <p:cNvGrpSpPr/>
              <p:nvPr/>
            </p:nvGrpSpPr>
            <p:grpSpPr>
              <a:xfrm>
                <a:off x="5395858" y="3230952"/>
                <a:ext cx="37776" cy="32364"/>
                <a:chOff x="5395858" y="3230952"/>
                <a:chExt cx="37776" cy="32364"/>
              </a:xfrm>
            </p:grpSpPr>
            <p:sp>
              <p:nvSpPr>
                <p:cNvPr id="5238" name="Google Shape;5238;p8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80"/>
              <p:cNvGrpSpPr/>
              <p:nvPr/>
            </p:nvGrpSpPr>
            <p:grpSpPr>
              <a:xfrm>
                <a:off x="5264088" y="3188237"/>
                <a:ext cx="37776" cy="32357"/>
                <a:chOff x="5264088" y="3188237"/>
                <a:chExt cx="37776" cy="32357"/>
              </a:xfrm>
            </p:grpSpPr>
            <p:sp>
              <p:nvSpPr>
                <p:cNvPr id="5241" name="Google Shape;5241;p8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80"/>
              <p:cNvGrpSpPr/>
              <p:nvPr/>
            </p:nvGrpSpPr>
            <p:grpSpPr>
              <a:xfrm>
                <a:off x="5585758" y="3237425"/>
                <a:ext cx="37878" cy="32357"/>
                <a:chOff x="5585758" y="3237425"/>
                <a:chExt cx="37878" cy="32357"/>
              </a:xfrm>
            </p:grpSpPr>
            <p:sp>
              <p:nvSpPr>
                <p:cNvPr id="5244" name="Google Shape;5244;p8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80"/>
              <p:cNvGrpSpPr/>
              <p:nvPr/>
            </p:nvGrpSpPr>
            <p:grpSpPr>
              <a:xfrm>
                <a:off x="4874196" y="3291088"/>
                <a:ext cx="37878" cy="32451"/>
                <a:chOff x="4874196" y="3291088"/>
                <a:chExt cx="37878" cy="32451"/>
              </a:xfrm>
            </p:grpSpPr>
            <p:sp>
              <p:nvSpPr>
                <p:cNvPr id="5247" name="Google Shape;5247;p8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80"/>
              <p:cNvGrpSpPr/>
              <p:nvPr/>
            </p:nvGrpSpPr>
            <p:grpSpPr>
              <a:xfrm>
                <a:off x="5197770" y="3785466"/>
                <a:ext cx="37783" cy="32427"/>
                <a:chOff x="5197770" y="3785466"/>
                <a:chExt cx="37783" cy="32427"/>
              </a:xfrm>
            </p:grpSpPr>
            <p:sp>
              <p:nvSpPr>
                <p:cNvPr id="5250" name="Google Shape;5250;p8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80"/>
              <p:cNvGrpSpPr/>
              <p:nvPr/>
            </p:nvGrpSpPr>
            <p:grpSpPr>
              <a:xfrm>
                <a:off x="5177699" y="3492117"/>
                <a:ext cx="37776" cy="32357"/>
                <a:chOff x="5177699" y="3492117"/>
                <a:chExt cx="37776" cy="32357"/>
              </a:xfrm>
            </p:grpSpPr>
            <p:sp>
              <p:nvSpPr>
                <p:cNvPr id="5253" name="Google Shape;5253;p8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80"/>
              <p:cNvGrpSpPr/>
              <p:nvPr/>
            </p:nvGrpSpPr>
            <p:grpSpPr>
              <a:xfrm>
                <a:off x="5349431" y="3622346"/>
                <a:ext cx="37870" cy="32380"/>
                <a:chOff x="5349431" y="3622346"/>
                <a:chExt cx="37870" cy="32380"/>
              </a:xfrm>
            </p:grpSpPr>
            <p:sp>
              <p:nvSpPr>
                <p:cNvPr id="5256" name="Google Shape;5256;p8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80"/>
              <p:cNvGrpSpPr/>
              <p:nvPr/>
            </p:nvGrpSpPr>
            <p:grpSpPr>
              <a:xfrm>
                <a:off x="5068855" y="3563980"/>
                <a:ext cx="53954" cy="46223"/>
                <a:chOff x="5068855" y="3563980"/>
                <a:chExt cx="53954" cy="46223"/>
              </a:xfrm>
            </p:grpSpPr>
            <p:sp>
              <p:nvSpPr>
                <p:cNvPr id="5259" name="Google Shape;5259;p8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80"/>
              <p:cNvGrpSpPr/>
              <p:nvPr/>
            </p:nvGrpSpPr>
            <p:grpSpPr>
              <a:xfrm>
                <a:off x="5037654" y="3392507"/>
                <a:ext cx="37870" cy="32451"/>
                <a:chOff x="5037654" y="3392507"/>
                <a:chExt cx="37870" cy="32451"/>
              </a:xfrm>
            </p:grpSpPr>
            <p:sp>
              <p:nvSpPr>
                <p:cNvPr id="5262" name="Google Shape;5262;p8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80"/>
              <p:cNvGrpSpPr/>
              <p:nvPr/>
            </p:nvGrpSpPr>
            <p:grpSpPr>
              <a:xfrm>
                <a:off x="5456560" y="3368629"/>
                <a:ext cx="37870" cy="32451"/>
                <a:chOff x="5456560" y="3368629"/>
                <a:chExt cx="37870" cy="32451"/>
              </a:xfrm>
            </p:grpSpPr>
            <p:sp>
              <p:nvSpPr>
                <p:cNvPr id="5265" name="Google Shape;5265;p8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80"/>
              <p:cNvGrpSpPr/>
              <p:nvPr/>
            </p:nvGrpSpPr>
            <p:grpSpPr>
              <a:xfrm>
                <a:off x="4755749" y="3501516"/>
                <a:ext cx="46246" cy="39608"/>
                <a:chOff x="4755749" y="3501516"/>
                <a:chExt cx="46246" cy="39608"/>
              </a:xfrm>
            </p:grpSpPr>
            <p:sp>
              <p:nvSpPr>
                <p:cNvPr id="5268" name="Google Shape;5268;p8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80"/>
              <p:cNvGrpSpPr/>
              <p:nvPr/>
            </p:nvGrpSpPr>
            <p:grpSpPr>
              <a:xfrm>
                <a:off x="4681346" y="3485582"/>
                <a:ext cx="37783" cy="32427"/>
                <a:chOff x="4681346" y="3485582"/>
                <a:chExt cx="37783" cy="32427"/>
              </a:xfrm>
            </p:grpSpPr>
            <p:sp>
              <p:nvSpPr>
                <p:cNvPr id="5271" name="Google Shape;5271;p8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80"/>
              <p:cNvGrpSpPr/>
              <p:nvPr/>
            </p:nvGrpSpPr>
            <p:grpSpPr>
              <a:xfrm>
                <a:off x="4767067" y="3291088"/>
                <a:ext cx="37878" cy="32451"/>
                <a:chOff x="4767067" y="3291088"/>
                <a:chExt cx="37878" cy="32451"/>
              </a:xfrm>
            </p:grpSpPr>
            <p:sp>
              <p:nvSpPr>
                <p:cNvPr id="5274" name="Google Shape;5274;p8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80"/>
              <p:cNvGrpSpPr/>
              <p:nvPr/>
            </p:nvGrpSpPr>
            <p:grpSpPr>
              <a:xfrm>
                <a:off x="4687819" y="3405539"/>
                <a:ext cx="37776" cy="32451"/>
                <a:chOff x="4687819" y="3405539"/>
                <a:chExt cx="37776" cy="32451"/>
              </a:xfrm>
            </p:grpSpPr>
            <p:sp>
              <p:nvSpPr>
                <p:cNvPr id="5277" name="Google Shape;5277;p8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80"/>
              <p:cNvGrpSpPr/>
              <p:nvPr/>
            </p:nvGrpSpPr>
            <p:grpSpPr>
              <a:xfrm>
                <a:off x="4923101" y="3444809"/>
                <a:ext cx="52813" cy="45318"/>
                <a:chOff x="4923101" y="3444809"/>
                <a:chExt cx="52813" cy="45318"/>
              </a:xfrm>
            </p:grpSpPr>
            <p:sp>
              <p:nvSpPr>
                <p:cNvPr id="5280" name="Google Shape;5280;p8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80"/>
              <p:cNvGrpSpPr/>
              <p:nvPr/>
            </p:nvGrpSpPr>
            <p:grpSpPr>
              <a:xfrm>
                <a:off x="4846040" y="3654750"/>
                <a:ext cx="31405" cy="26993"/>
                <a:chOff x="4846040" y="3654750"/>
                <a:chExt cx="31405" cy="26993"/>
              </a:xfrm>
            </p:grpSpPr>
            <p:sp>
              <p:nvSpPr>
                <p:cNvPr id="5283" name="Google Shape;5283;p8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80"/>
              <p:cNvGrpSpPr/>
              <p:nvPr/>
            </p:nvGrpSpPr>
            <p:grpSpPr>
              <a:xfrm>
                <a:off x="4925673" y="3691700"/>
                <a:ext cx="40253" cy="34472"/>
                <a:chOff x="4925673" y="3691700"/>
                <a:chExt cx="40253" cy="34472"/>
              </a:xfrm>
            </p:grpSpPr>
            <p:sp>
              <p:nvSpPr>
                <p:cNvPr id="5286" name="Google Shape;5286;p8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80"/>
              <p:cNvGrpSpPr/>
              <p:nvPr/>
            </p:nvGrpSpPr>
            <p:grpSpPr>
              <a:xfrm>
                <a:off x="4894653" y="3740848"/>
                <a:ext cx="31405" cy="26906"/>
                <a:chOff x="4894653" y="3740848"/>
                <a:chExt cx="31405" cy="26906"/>
              </a:xfrm>
            </p:grpSpPr>
            <p:sp>
              <p:nvSpPr>
                <p:cNvPr id="5289" name="Google Shape;5289;p8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80"/>
              <p:cNvGrpSpPr/>
              <p:nvPr/>
            </p:nvGrpSpPr>
            <p:grpSpPr>
              <a:xfrm>
                <a:off x="4962300" y="3696348"/>
                <a:ext cx="38255" cy="32773"/>
                <a:chOff x="4962300" y="3696348"/>
                <a:chExt cx="38255" cy="32773"/>
              </a:xfrm>
            </p:grpSpPr>
            <p:sp>
              <p:nvSpPr>
                <p:cNvPr id="5292" name="Google Shape;5292;p8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80"/>
              <p:cNvGrpSpPr/>
              <p:nvPr/>
            </p:nvGrpSpPr>
            <p:grpSpPr>
              <a:xfrm>
                <a:off x="4980185" y="3743349"/>
                <a:ext cx="31499" cy="26969"/>
                <a:chOff x="4980185" y="3743349"/>
                <a:chExt cx="31499" cy="26969"/>
              </a:xfrm>
            </p:grpSpPr>
            <p:sp>
              <p:nvSpPr>
                <p:cNvPr id="5295" name="Google Shape;5295;p8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80"/>
              <p:cNvGrpSpPr/>
              <p:nvPr/>
            </p:nvGrpSpPr>
            <p:grpSpPr>
              <a:xfrm>
                <a:off x="5013768" y="3734312"/>
                <a:ext cx="31499" cy="26969"/>
                <a:chOff x="5013768" y="3734312"/>
                <a:chExt cx="31499" cy="26969"/>
              </a:xfrm>
            </p:grpSpPr>
            <p:sp>
              <p:nvSpPr>
                <p:cNvPr id="5298" name="Google Shape;5298;p8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80"/>
              <p:cNvGrpSpPr/>
              <p:nvPr/>
            </p:nvGrpSpPr>
            <p:grpSpPr>
              <a:xfrm>
                <a:off x="5036703" y="3764545"/>
                <a:ext cx="31499" cy="26898"/>
                <a:chOff x="5036703" y="3764545"/>
                <a:chExt cx="31499" cy="26898"/>
              </a:xfrm>
            </p:grpSpPr>
            <p:sp>
              <p:nvSpPr>
                <p:cNvPr id="5301" name="Google Shape;5301;p8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0"/>
              <p:cNvGrpSpPr/>
              <p:nvPr/>
            </p:nvGrpSpPr>
            <p:grpSpPr>
              <a:xfrm>
                <a:off x="4953546" y="3768352"/>
                <a:ext cx="31405" cy="26898"/>
                <a:chOff x="4953546" y="3768352"/>
                <a:chExt cx="31405" cy="26898"/>
              </a:xfrm>
            </p:grpSpPr>
            <p:sp>
              <p:nvSpPr>
                <p:cNvPr id="5304" name="Google Shape;5304;p8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0"/>
              <p:cNvGrpSpPr/>
              <p:nvPr/>
            </p:nvGrpSpPr>
            <p:grpSpPr>
              <a:xfrm>
                <a:off x="4964770" y="3814016"/>
                <a:ext cx="31499" cy="26993"/>
                <a:chOff x="4964770" y="3814016"/>
                <a:chExt cx="31499" cy="26993"/>
              </a:xfrm>
            </p:grpSpPr>
            <p:sp>
              <p:nvSpPr>
                <p:cNvPr id="5307" name="Google Shape;5307;p8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80"/>
              <p:cNvGrpSpPr/>
              <p:nvPr/>
            </p:nvGrpSpPr>
            <p:grpSpPr>
              <a:xfrm>
                <a:off x="4923290" y="3800504"/>
                <a:ext cx="31468" cy="26898"/>
                <a:chOff x="4923290" y="3800504"/>
                <a:chExt cx="31468" cy="26898"/>
              </a:xfrm>
            </p:grpSpPr>
            <p:sp>
              <p:nvSpPr>
                <p:cNvPr id="5310" name="Google Shape;5310;p8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80"/>
              <p:cNvGrpSpPr/>
              <p:nvPr/>
            </p:nvGrpSpPr>
            <p:grpSpPr>
              <a:xfrm>
                <a:off x="5108534" y="3650943"/>
                <a:ext cx="31405" cy="26993"/>
                <a:chOff x="5108534" y="3650943"/>
                <a:chExt cx="31405" cy="26993"/>
              </a:xfrm>
            </p:grpSpPr>
            <p:sp>
              <p:nvSpPr>
                <p:cNvPr id="5313" name="Google Shape;5313;p8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80"/>
              <p:cNvGrpSpPr/>
              <p:nvPr/>
            </p:nvGrpSpPr>
            <p:grpSpPr>
              <a:xfrm>
                <a:off x="5119380" y="3760739"/>
                <a:ext cx="31499" cy="26993"/>
                <a:chOff x="5119380" y="3760739"/>
                <a:chExt cx="31499" cy="26993"/>
              </a:xfrm>
            </p:grpSpPr>
            <p:sp>
              <p:nvSpPr>
                <p:cNvPr id="5316" name="Google Shape;5316;p8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80"/>
              <p:cNvGrpSpPr/>
              <p:nvPr/>
            </p:nvGrpSpPr>
            <p:grpSpPr>
              <a:xfrm>
                <a:off x="5119380" y="3788235"/>
                <a:ext cx="31499" cy="26993"/>
                <a:chOff x="5119380" y="3788235"/>
                <a:chExt cx="31499" cy="26993"/>
              </a:xfrm>
            </p:grpSpPr>
            <p:sp>
              <p:nvSpPr>
                <p:cNvPr id="5319" name="Google Shape;5319;p8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80"/>
              <p:cNvGrpSpPr/>
              <p:nvPr/>
            </p:nvGrpSpPr>
            <p:grpSpPr>
              <a:xfrm>
                <a:off x="5158005" y="3875284"/>
                <a:ext cx="31405" cy="27001"/>
                <a:chOff x="5158005" y="3875284"/>
                <a:chExt cx="31405" cy="27001"/>
              </a:xfrm>
            </p:grpSpPr>
            <p:sp>
              <p:nvSpPr>
                <p:cNvPr id="5322" name="Google Shape;5322;p8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0"/>
              <p:cNvGrpSpPr/>
              <p:nvPr/>
            </p:nvGrpSpPr>
            <p:grpSpPr>
              <a:xfrm>
                <a:off x="5233163" y="3764545"/>
                <a:ext cx="31499" cy="26898"/>
                <a:chOff x="5233163" y="3764545"/>
                <a:chExt cx="31499" cy="26898"/>
              </a:xfrm>
            </p:grpSpPr>
            <p:sp>
              <p:nvSpPr>
                <p:cNvPr id="5325" name="Google Shape;5325;p8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80"/>
              <p:cNvGrpSpPr/>
              <p:nvPr/>
            </p:nvGrpSpPr>
            <p:grpSpPr>
              <a:xfrm>
                <a:off x="5276168" y="3805545"/>
                <a:ext cx="31499" cy="26906"/>
                <a:chOff x="5276168" y="3805545"/>
                <a:chExt cx="31499" cy="26906"/>
              </a:xfrm>
            </p:grpSpPr>
            <p:sp>
              <p:nvSpPr>
                <p:cNvPr id="5328" name="Google Shape;5328;p8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80"/>
              <p:cNvGrpSpPr/>
              <p:nvPr/>
            </p:nvGrpSpPr>
            <p:grpSpPr>
              <a:xfrm>
                <a:off x="5294053" y="3851933"/>
                <a:ext cx="31405" cy="26945"/>
                <a:chOff x="5294053" y="3851933"/>
                <a:chExt cx="31405" cy="26945"/>
              </a:xfrm>
            </p:grpSpPr>
            <p:sp>
              <p:nvSpPr>
                <p:cNvPr id="5331" name="Google Shape;5331;p8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80"/>
              <p:cNvGrpSpPr/>
              <p:nvPr/>
            </p:nvGrpSpPr>
            <p:grpSpPr>
              <a:xfrm>
                <a:off x="5341723" y="3851902"/>
                <a:ext cx="31405" cy="26977"/>
                <a:chOff x="5341723" y="3851902"/>
                <a:chExt cx="31405" cy="26977"/>
              </a:xfrm>
            </p:grpSpPr>
            <p:sp>
              <p:nvSpPr>
                <p:cNvPr id="5334" name="Google Shape;5334;p8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80"/>
              <p:cNvGrpSpPr/>
              <p:nvPr/>
            </p:nvGrpSpPr>
            <p:grpSpPr>
              <a:xfrm>
                <a:off x="5054871" y="3507855"/>
                <a:ext cx="31405" cy="26993"/>
                <a:chOff x="5054871" y="3507855"/>
                <a:chExt cx="31405" cy="26993"/>
              </a:xfrm>
            </p:grpSpPr>
            <p:sp>
              <p:nvSpPr>
                <p:cNvPr id="5337" name="Google Shape;5337;p8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80"/>
              <p:cNvGrpSpPr/>
              <p:nvPr/>
            </p:nvGrpSpPr>
            <p:grpSpPr>
              <a:xfrm>
                <a:off x="4876579" y="3675325"/>
                <a:ext cx="31405" cy="26969"/>
                <a:chOff x="4876579" y="3675325"/>
                <a:chExt cx="31405" cy="26969"/>
              </a:xfrm>
            </p:grpSpPr>
            <p:sp>
              <p:nvSpPr>
                <p:cNvPr id="5340" name="Google Shape;5340;p8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80"/>
              <p:cNvGrpSpPr/>
              <p:nvPr/>
            </p:nvGrpSpPr>
            <p:grpSpPr>
              <a:xfrm>
                <a:off x="4842233" y="3688333"/>
                <a:ext cx="31405" cy="26993"/>
                <a:chOff x="4842233" y="3688333"/>
                <a:chExt cx="31405" cy="26993"/>
              </a:xfrm>
            </p:grpSpPr>
            <p:sp>
              <p:nvSpPr>
                <p:cNvPr id="5343" name="Google Shape;5343;p8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80"/>
              <p:cNvGrpSpPr/>
              <p:nvPr/>
            </p:nvGrpSpPr>
            <p:grpSpPr>
              <a:xfrm>
                <a:off x="5187876" y="3608032"/>
                <a:ext cx="31405" cy="27001"/>
                <a:chOff x="5187876" y="3608032"/>
                <a:chExt cx="31405" cy="27001"/>
              </a:xfrm>
            </p:grpSpPr>
            <p:sp>
              <p:nvSpPr>
                <p:cNvPr id="5346" name="Google Shape;5346;p8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8" name="Google Shape;5348;p8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0" name="Google Shape;5350;p80"/>
              <p:cNvGrpSpPr/>
              <p:nvPr/>
            </p:nvGrpSpPr>
            <p:grpSpPr>
              <a:xfrm>
                <a:off x="5269224" y="3304167"/>
                <a:ext cx="40253" cy="34402"/>
                <a:chOff x="5269224" y="3304167"/>
                <a:chExt cx="40253" cy="34402"/>
              </a:xfrm>
            </p:grpSpPr>
            <p:sp>
              <p:nvSpPr>
                <p:cNvPr id="5351" name="Google Shape;5351;p8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80"/>
              <p:cNvGrpSpPr/>
              <p:nvPr/>
            </p:nvGrpSpPr>
            <p:grpSpPr>
              <a:xfrm>
                <a:off x="5327354" y="3476615"/>
                <a:ext cx="49864" cy="42723"/>
                <a:chOff x="5327354" y="3476615"/>
                <a:chExt cx="49864" cy="42723"/>
              </a:xfrm>
            </p:grpSpPr>
            <p:sp>
              <p:nvSpPr>
                <p:cNvPr id="5354" name="Google Shape;5354;p8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6" name="Google Shape;5356;p8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80"/>
              <p:cNvGrpSpPr/>
              <p:nvPr/>
            </p:nvGrpSpPr>
            <p:grpSpPr>
              <a:xfrm>
                <a:off x="5341723" y="3775957"/>
                <a:ext cx="31405" cy="26898"/>
                <a:chOff x="5341723" y="3775957"/>
                <a:chExt cx="31405" cy="26898"/>
              </a:xfrm>
            </p:grpSpPr>
            <p:sp>
              <p:nvSpPr>
                <p:cNvPr id="5359" name="Google Shape;5359;p8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0"/>
              <p:cNvGrpSpPr/>
              <p:nvPr/>
            </p:nvGrpSpPr>
            <p:grpSpPr>
              <a:xfrm>
                <a:off x="5439053" y="3699274"/>
                <a:ext cx="31405" cy="26898"/>
                <a:chOff x="5439053" y="3699274"/>
                <a:chExt cx="31405" cy="26898"/>
              </a:xfrm>
            </p:grpSpPr>
            <p:sp>
              <p:nvSpPr>
                <p:cNvPr id="5362" name="Google Shape;5362;p8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80"/>
              <p:cNvGrpSpPr/>
              <p:nvPr/>
            </p:nvGrpSpPr>
            <p:grpSpPr>
              <a:xfrm>
                <a:off x="5412414" y="3622307"/>
                <a:ext cx="31499" cy="26993"/>
                <a:chOff x="5412414" y="3622307"/>
                <a:chExt cx="31499" cy="26993"/>
              </a:xfrm>
            </p:grpSpPr>
            <p:sp>
              <p:nvSpPr>
                <p:cNvPr id="5365" name="Google Shape;5365;p8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80"/>
              <p:cNvGrpSpPr/>
              <p:nvPr/>
            </p:nvGrpSpPr>
            <p:grpSpPr>
              <a:xfrm>
                <a:off x="5476254" y="3473949"/>
                <a:ext cx="26835" cy="26930"/>
                <a:chOff x="5476254" y="3473949"/>
                <a:chExt cx="26835" cy="26930"/>
              </a:xfrm>
            </p:grpSpPr>
            <p:sp>
              <p:nvSpPr>
                <p:cNvPr id="5368" name="Google Shape;5368;p8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80"/>
              <p:cNvGrpSpPr/>
              <p:nvPr/>
            </p:nvGrpSpPr>
            <p:grpSpPr>
              <a:xfrm>
                <a:off x="5564547" y="3481594"/>
                <a:ext cx="31397" cy="26898"/>
                <a:chOff x="5564547" y="3481594"/>
                <a:chExt cx="31397" cy="26898"/>
              </a:xfrm>
            </p:grpSpPr>
            <p:sp>
              <p:nvSpPr>
                <p:cNvPr id="5371" name="Google Shape;5371;p8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80"/>
              <p:cNvGrpSpPr/>
              <p:nvPr/>
            </p:nvGrpSpPr>
            <p:grpSpPr>
              <a:xfrm>
                <a:off x="5534101" y="3470174"/>
                <a:ext cx="31397" cy="26906"/>
                <a:chOff x="5534101" y="3470174"/>
                <a:chExt cx="31397" cy="26906"/>
              </a:xfrm>
            </p:grpSpPr>
            <p:sp>
              <p:nvSpPr>
                <p:cNvPr id="5374" name="Google Shape;5374;p8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80"/>
              <p:cNvGrpSpPr/>
              <p:nvPr/>
            </p:nvGrpSpPr>
            <p:grpSpPr>
              <a:xfrm>
                <a:off x="5610879" y="3314486"/>
                <a:ext cx="31499" cy="26938"/>
                <a:chOff x="5610879" y="3314486"/>
                <a:chExt cx="31499" cy="26938"/>
              </a:xfrm>
            </p:grpSpPr>
            <p:sp>
              <p:nvSpPr>
                <p:cNvPr id="5377" name="Google Shape;5377;p8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80"/>
              <p:cNvGrpSpPr/>
              <p:nvPr/>
            </p:nvGrpSpPr>
            <p:grpSpPr>
              <a:xfrm>
                <a:off x="4834525" y="3501382"/>
                <a:ext cx="31499" cy="26898"/>
                <a:chOff x="4834525" y="3501382"/>
                <a:chExt cx="31499" cy="26898"/>
              </a:xfrm>
            </p:grpSpPr>
            <p:sp>
              <p:nvSpPr>
                <p:cNvPr id="5380" name="Google Shape;5380;p8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0"/>
              <p:cNvGrpSpPr/>
              <p:nvPr/>
            </p:nvGrpSpPr>
            <p:grpSpPr>
              <a:xfrm>
                <a:off x="4898460" y="3580158"/>
                <a:ext cx="31405" cy="26898"/>
                <a:chOff x="4898460" y="3580158"/>
                <a:chExt cx="31405" cy="26898"/>
              </a:xfrm>
            </p:grpSpPr>
            <p:sp>
              <p:nvSpPr>
                <p:cNvPr id="5383" name="Google Shape;5383;p8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80"/>
              <p:cNvGrpSpPr/>
              <p:nvPr/>
            </p:nvGrpSpPr>
            <p:grpSpPr>
              <a:xfrm>
                <a:off x="4882667" y="3608032"/>
                <a:ext cx="31499" cy="27001"/>
                <a:chOff x="4882667" y="3608032"/>
                <a:chExt cx="31499" cy="27001"/>
              </a:xfrm>
            </p:grpSpPr>
            <p:sp>
              <p:nvSpPr>
                <p:cNvPr id="5386" name="Google Shape;5386;p8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80"/>
              <p:cNvGrpSpPr/>
              <p:nvPr/>
            </p:nvGrpSpPr>
            <p:grpSpPr>
              <a:xfrm>
                <a:off x="4843373" y="3631407"/>
                <a:ext cx="16273" cy="16186"/>
                <a:chOff x="4843373" y="3631407"/>
                <a:chExt cx="16273" cy="16186"/>
              </a:xfrm>
            </p:grpSpPr>
            <p:sp>
              <p:nvSpPr>
                <p:cNvPr id="5389" name="Google Shape;5389;p8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80"/>
              <p:cNvGrpSpPr/>
              <p:nvPr/>
            </p:nvGrpSpPr>
            <p:grpSpPr>
              <a:xfrm>
                <a:off x="4727773" y="3591578"/>
                <a:ext cx="31499" cy="26898"/>
                <a:chOff x="4727773" y="3591578"/>
                <a:chExt cx="31499" cy="26898"/>
              </a:xfrm>
            </p:grpSpPr>
            <p:sp>
              <p:nvSpPr>
                <p:cNvPr id="5392" name="Google Shape;5392;p8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8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6" name="Google Shape;5396;p80"/>
              <p:cNvGrpSpPr/>
              <p:nvPr/>
            </p:nvGrpSpPr>
            <p:grpSpPr>
              <a:xfrm>
                <a:off x="4609421" y="3577398"/>
                <a:ext cx="31499" cy="27001"/>
                <a:chOff x="4609421" y="3577398"/>
                <a:chExt cx="31499" cy="27001"/>
              </a:xfrm>
            </p:grpSpPr>
            <p:sp>
              <p:nvSpPr>
                <p:cNvPr id="5397" name="Google Shape;5397;p8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80"/>
              <p:cNvGrpSpPr/>
              <p:nvPr/>
            </p:nvGrpSpPr>
            <p:grpSpPr>
              <a:xfrm>
                <a:off x="4649289" y="3577398"/>
                <a:ext cx="31499" cy="27001"/>
                <a:chOff x="4649289" y="3577398"/>
                <a:chExt cx="31499" cy="27001"/>
              </a:xfrm>
            </p:grpSpPr>
            <p:sp>
              <p:nvSpPr>
                <p:cNvPr id="5400" name="Google Shape;5400;p8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80"/>
              <p:cNvGrpSpPr/>
              <p:nvPr/>
            </p:nvGrpSpPr>
            <p:grpSpPr>
              <a:xfrm>
                <a:off x="4605614" y="3639523"/>
                <a:ext cx="31499" cy="26906"/>
                <a:chOff x="4605614" y="3639523"/>
                <a:chExt cx="31499" cy="26906"/>
              </a:xfrm>
            </p:grpSpPr>
            <p:sp>
              <p:nvSpPr>
                <p:cNvPr id="5403" name="Google Shape;5403;p8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80"/>
              <p:cNvGrpSpPr/>
              <p:nvPr/>
            </p:nvGrpSpPr>
            <p:grpSpPr>
              <a:xfrm>
                <a:off x="4785149" y="3618846"/>
                <a:ext cx="26930" cy="26843"/>
                <a:chOff x="4785149" y="3618846"/>
                <a:chExt cx="26930" cy="26843"/>
              </a:xfrm>
            </p:grpSpPr>
            <p:sp>
              <p:nvSpPr>
                <p:cNvPr id="5406" name="Google Shape;5406;p8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80"/>
              <p:cNvGrpSpPr/>
              <p:nvPr/>
            </p:nvGrpSpPr>
            <p:grpSpPr>
              <a:xfrm>
                <a:off x="4810167" y="3601567"/>
                <a:ext cx="31405" cy="26898"/>
                <a:chOff x="4810167" y="3601567"/>
                <a:chExt cx="31405" cy="26898"/>
              </a:xfrm>
            </p:grpSpPr>
            <p:sp>
              <p:nvSpPr>
                <p:cNvPr id="5409" name="Google Shape;5409;p8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80"/>
              <p:cNvGrpSpPr/>
              <p:nvPr/>
            </p:nvGrpSpPr>
            <p:grpSpPr>
              <a:xfrm>
                <a:off x="4831002" y="3373230"/>
                <a:ext cx="31405" cy="26898"/>
                <a:chOff x="4831002" y="3373230"/>
                <a:chExt cx="31405" cy="26898"/>
              </a:xfrm>
            </p:grpSpPr>
            <p:sp>
              <p:nvSpPr>
                <p:cNvPr id="5412" name="Google Shape;5412;p8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80"/>
              <p:cNvGrpSpPr/>
              <p:nvPr/>
            </p:nvGrpSpPr>
            <p:grpSpPr>
              <a:xfrm>
                <a:off x="4719311" y="3355054"/>
                <a:ext cx="31499" cy="27001"/>
                <a:chOff x="4719311" y="3355054"/>
                <a:chExt cx="31499" cy="27001"/>
              </a:xfrm>
            </p:grpSpPr>
            <p:sp>
              <p:nvSpPr>
                <p:cNvPr id="5415" name="Google Shape;5415;p8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80"/>
              <p:cNvGrpSpPr/>
              <p:nvPr/>
            </p:nvGrpSpPr>
            <p:grpSpPr>
              <a:xfrm>
                <a:off x="4798755" y="3450260"/>
                <a:ext cx="26930" cy="26930"/>
                <a:chOff x="4798755" y="3450260"/>
                <a:chExt cx="26930" cy="26930"/>
              </a:xfrm>
            </p:grpSpPr>
            <p:sp>
              <p:nvSpPr>
                <p:cNvPr id="5418" name="Google Shape;5418;p8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80"/>
              <p:cNvGrpSpPr/>
              <p:nvPr/>
            </p:nvGrpSpPr>
            <p:grpSpPr>
              <a:xfrm>
                <a:off x="4645576" y="3467555"/>
                <a:ext cx="31405" cy="26953"/>
                <a:chOff x="4645576" y="3467555"/>
                <a:chExt cx="31405" cy="26953"/>
              </a:xfrm>
            </p:grpSpPr>
            <p:sp>
              <p:nvSpPr>
                <p:cNvPr id="5421" name="Google Shape;5421;p8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0"/>
              <p:cNvGrpSpPr/>
              <p:nvPr/>
            </p:nvGrpSpPr>
            <p:grpSpPr>
              <a:xfrm>
                <a:off x="4687631" y="3583965"/>
                <a:ext cx="31499" cy="26898"/>
                <a:chOff x="4687631" y="3583965"/>
                <a:chExt cx="31499" cy="26898"/>
              </a:xfrm>
            </p:grpSpPr>
            <p:sp>
              <p:nvSpPr>
                <p:cNvPr id="5424" name="Google Shape;5424;p8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80"/>
              <p:cNvGrpSpPr/>
              <p:nvPr/>
            </p:nvGrpSpPr>
            <p:grpSpPr>
              <a:xfrm>
                <a:off x="4719311" y="3471314"/>
                <a:ext cx="31499" cy="27001"/>
                <a:chOff x="4719311" y="3471314"/>
                <a:chExt cx="31499" cy="27001"/>
              </a:xfrm>
            </p:grpSpPr>
            <p:sp>
              <p:nvSpPr>
                <p:cNvPr id="5427" name="Google Shape;5427;p8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80"/>
              <p:cNvGrpSpPr/>
              <p:nvPr/>
            </p:nvGrpSpPr>
            <p:grpSpPr>
              <a:xfrm>
                <a:off x="4719311" y="3434404"/>
                <a:ext cx="31499" cy="26898"/>
                <a:chOff x="4719311" y="3434404"/>
                <a:chExt cx="31499" cy="26898"/>
              </a:xfrm>
            </p:grpSpPr>
            <p:sp>
              <p:nvSpPr>
                <p:cNvPr id="5430" name="Google Shape;5430;p8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0"/>
              <p:cNvGrpSpPr/>
              <p:nvPr/>
            </p:nvGrpSpPr>
            <p:grpSpPr>
              <a:xfrm>
                <a:off x="4768876" y="3401772"/>
                <a:ext cx="31499" cy="26898"/>
                <a:chOff x="4768876" y="3401772"/>
                <a:chExt cx="31499" cy="26898"/>
              </a:xfrm>
            </p:grpSpPr>
            <p:sp>
              <p:nvSpPr>
                <p:cNvPr id="5433" name="Google Shape;5433;p8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5" name="Google Shape;5435;p80"/>
              <p:cNvGrpSpPr/>
              <p:nvPr/>
            </p:nvGrpSpPr>
            <p:grpSpPr>
              <a:xfrm>
                <a:off x="4762214" y="3471377"/>
                <a:ext cx="26938" cy="26938"/>
                <a:chOff x="4762214" y="3471377"/>
                <a:chExt cx="26938" cy="26938"/>
              </a:xfrm>
            </p:grpSpPr>
            <p:sp>
              <p:nvSpPr>
                <p:cNvPr id="5436" name="Google Shape;5436;p8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80"/>
              <p:cNvGrpSpPr/>
              <p:nvPr/>
            </p:nvGrpSpPr>
            <p:grpSpPr>
              <a:xfrm>
                <a:off x="4790473" y="3344782"/>
                <a:ext cx="31405" cy="26898"/>
                <a:chOff x="4790473" y="3344782"/>
                <a:chExt cx="31405" cy="26898"/>
              </a:xfrm>
            </p:grpSpPr>
            <p:sp>
              <p:nvSpPr>
                <p:cNvPr id="5439" name="Google Shape;5439;p8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80"/>
              <p:cNvGrpSpPr/>
              <p:nvPr/>
            </p:nvGrpSpPr>
            <p:grpSpPr>
              <a:xfrm>
                <a:off x="4823774" y="3950733"/>
                <a:ext cx="37398" cy="32034"/>
                <a:chOff x="4823774" y="3950733"/>
                <a:chExt cx="37398" cy="32034"/>
              </a:xfrm>
            </p:grpSpPr>
            <p:sp>
              <p:nvSpPr>
                <p:cNvPr id="5442" name="Google Shape;5442;p8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80"/>
              <p:cNvGrpSpPr/>
              <p:nvPr/>
            </p:nvGrpSpPr>
            <p:grpSpPr>
              <a:xfrm>
                <a:off x="4823396" y="4110566"/>
                <a:ext cx="31405" cy="26906"/>
                <a:chOff x="4823396" y="4110566"/>
                <a:chExt cx="31405" cy="26906"/>
              </a:xfrm>
            </p:grpSpPr>
            <p:sp>
              <p:nvSpPr>
                <p:cNvPr id="5445" name="Google Shape;5445;p8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80"/>
              <p:cNvGrpSpPr/>
              <p:nvPr/>
            </p:nvGrpSpPr>
            <p:grpSpPr>
              <a:xfrm>
                <a:off x="4838332" y="3821150"/>
                <a:ext cx="31499" cy="26898"/>
                <a:chOff x="4838332" y="3821150"/>
                <a:chExt cx="31499" cy="26898"/>
              </a:xfrm>
            </p:grpSpPr>
            <p:sp>
              <p:nvSpPr>
                <p:cNvPr id="5448" name="Google Shape;5448;p8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80"/>
              <p:cNvGrpSpPr/>
              <p:nvPr/>
            </p:nvGrpSpPr>
            <p:grpSpPr>
              <a:xfrm>
                <a:off x="4661275" y="3815007"/>
                <a:ext cx="36824" cy="31523"/>
                <a:chOff x="4661275" y="3815007"/>
                <a:chExt cx="36824" cy="31523"/>
              </a:xfrm>
            </p:grpSpPr>
            <p:sp>
              <p:nvSpPr>
                <p:cNvPr id="5451" name="Google Shape;5451;p8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80"/>
              <p:cNvGrpSpPr/>
              <p:nvPr/>
            </p:nvGrpSpPr>
            <p:grpSpPr>
              <a:xfrm>
                <a:off x="4558998" y="3851037"/>
                <a:ext cx="33591" cy="28699"/>
                <a:chOff x="4558998" y="3851037"/>
                <a:chExt cx="33591" cy="28699"/>
              </a:xfrm>
            </p:grpSpPr>
            <p:sp>
              <p:nvSpPr>
                <p:cNvPr id="5454" name="Google Shape;5454;p8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80"/>
              <p:cNvGrpSpPr/>
              <p:nvPr/>
            </p:nvGrpSpPr>
            <p:grpSpPr>
              <a:xfrm>
                <a:off x="4696762" y="3638587"/>
                <a:ext cx="33591" cy="28794"/>
                <a:chOff x="4696762" y="3638587"/>
                <a:chExt cx="33591" cy="28794"/>
              </a:xfrm>
            </p:grpSpPr>
            <p:sp>
              <p:nvSpPr>
                <p:cNvPr id="5457" name="Google Shape;5457;p8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80"/>
              <p:cNvGrpSpPr/>
              <p:nvPr/>
            </p:nvGrpSpPr>
            <p:grpSpPr>
              <a:xfrm>
                <a:off x="4929479" y="3939140"/>
                <a:ext cx="33497" cy="28692"/>
                <a:chOff x="4929479" y="3939140"/>
                <a:chExt cx="33497" cy="28692"/>
              </a:xfrm>
            </p:grpSpPr>
            <p:sp>
              <p:nvSpPr>
                <p:cNvPr id="5460" name="Google Shape;5460;p8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80"/>
              <p:cNvGrpSpPr/>
              <p:nvPr/>
            </p:nvGrpSpPr>
            <p:grpSpPr>
              <a:xfrm>
                <a:off x="4907119" y="3986039"/>
                <a:ext cx="33497" cy="28699"/>
                <a:chOff x="4907119" y="3986039"/>
                <a:chExt cx="33497" cy="28699"/>
              </a:xfrm>
            </p:grpSpPr>
            <p:sp>
              <p:nvSpPr>
                <p:cNvPr id="5463" name="Google Shape;5463;p8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80"/>
              <p:cNvGrpSpPr/>
              <p:nvPr/>
            </p:nvGrpSpPr>
            <p:grpSpPr>
              <a:xfrm>
                <a:off x="4911783" y="4048102"/>
                <a:ext cx="33591" cy="28762"/>
                <a:chOff x="4911783" y="4048102"/>
                <a:chExt cx="33591" cy="28762"/>
              </a:xfrm>
            </p:grpSpPr>
            <p:sp>
              <p:nvSpPr>
                <p:cNvPr id="5466" name="Google Shape;5466;p8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8" name="Google Shape;5468;p8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0" name="Google Shape;5470;p80"/>
              <p:cNvGrpSpPr/>
              <p:nvPr/>
            </p:nvGrpSpPr>
            <p:grpSpPr>
              <a:xfrm>
                <a:off x="4762623" y="3837847"/>
                <a:ext cx="42416" cy="36273"/>
                <a:chOff x="4762623" y="3837847"/>
                <a:chExt cx="42416" cy="36273"/>
              </a:xfrm>
            </p:grpSpPr>
            <p:sp>
              <p:nvSpPr>
                <p:cNvPr id="5471" name="Google Shape;5471;p8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80"/>
              <p:cNvGrpSpPr/>
              <p:nvPr/>
            </p:nvGrpSpPr>
            <p:grpSpPr>
              <a:xfrm>
                <a:off x="4746044" y="4104966"/>
                <a:ext cx="33497" cy="28699"/>
                <a:chOff x="4746044" y="4104966"/>
                <a:chExt cx="33497" cy="28699"/>
              </a:xfrm>
            </p:grpSpPr>
            <p:sp>
              <p:nvSpPr>
                <p:cNvPr id="5474" name="Google Shape;5474;p8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80"/>
              <p:cNvGrpSpPr/>
              <p:nvPr/>
            </p:nvGrpSpPr>
            <p:grpSpPr>
              <a:xfrm>
                <a:off x="4859646" y="4162554"/>
                <a:ext cx="33591" cy="28762"/>
                <a:chOff x="4859646" y="4162554"/>
                <a:chExt cx="33591" cy="28762"/>
              </a:xfrm>
            </p:grpSpPr>
            <p:sp>
              <p:nvSpPr>
                <p:cNvPr id="5477" name="Google Shape;5477;p8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9" name="Google Shape;5479;p80"/>
            <p:cNvGrpSpPr/>
            <p:nvPr/>
          </p:nvGrpSpPr>
          <p:grpSpPr>
            <a:xfrm>
              <a:off x="3597785" y="3274438"/>
              <a:ext cx="855610" cy="1122100"/>
              <a:chOff x="3597785" y="3274438"/>
              <a:chExt cx="855610" cy="1122100"/>
            </a:xfrm>
          </p:grpSpPr>
          <p:grpSp>
            <p:nvGrpSpPr>
              <p:cNvPr id="5480" name="Google Shape;5480;p80"/>
              <p:cNvGrpSpPr/>
              <p:nvPr/>
            </p:nvGrpSpPr>
            <p:grpSpPr>
              <a:xfrm>
                <a:off x="3617857" y="3284717"/>
                <a:ext cx="826785" cy="1099165"/>
                <a:chOff x="3617857" y="3284717"/>
                <a:chExt cx="826785" cy="1099165"/>
              </a:xfrm>
            </p:grpSpPr>
            <p:sp>
              <p:nvSpPr>
                <p:cNvPr id="5481" name="Google Shape;5481;p8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80"/>
              <p:cNvGrpSpPr/>
              <p:nvPr/>
            </p:nvGrpSpPr>
            <p:grpSpPr>
              <a:xfrm>
                <a:off x="4180904" y="4251758"/>
                <a:ext cx="37783" cy="32420"/>
                <a:chOff x="4180904" y="4251758"/>
                <a:chExt cx="37783" cy="32420"/>
              </a:xfrm>
            </p:grpSpPr>
            <p:sp>
              <p:nvSpPr>
                <p:cNvPr id="5538" name="Google Shape;5538;p8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80"/>
              <p:cNvGrpSpPr/>
              <p:nvPr/>
            </p:nvGrpSpPr>
            <p:grpSpPr>
              <a:xfrm>
                <a:off x="4201644" y="4081324"/>
                <a:ext cx="37783" cy="32364"/>
                <a:chOff x="4201644" y="4081324"/>
                <a:chExt cx="37783" cy="32364"/>
              </a:xfrm>
            </p:grpSpPr>
            <p:sp>
              <p:nvSpPr>
                <p:cNvPr id="5541" name="Google Shape;5541;p8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80"/>
              <p:cNvGrpSpPr/>
              <p:nvPr/>
            </p:nvGrpSpPr>
            <p:grpSpPr>
              <a:xfrm>
                <a:off x="4284416" y="3887428"/>
                <a:ext cx="37783" cy="32451"/>
                <a:chOff x="4284416" y="3887428"/>
                <a:chExt cx="37783" cy="32451"/>
              </a:xfrm>
            </p:grpSpPr>
            <p:sp>
              <p:nvSpPr>
                <p:cNvPr id="5544" name="Google Shape;5544;p8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80"/>
              <p:cNvGrpSpPr/>
              <p:nvPr/>
            </p:nvGrpSpPr>
            <p:grpSpPr>
              <a:xfrm>
                <a:off x="4223721" y="3860404"/>
                <a:ext cx="37870" cy="32364"/>
                <a:chOff x="4223721" y="3860404"/>
                <a:chExt cx="37870" cy="32364"/>
              </a:xfrm>
            </p:grpSpPr>
            <p:sp>
              <p:nvSpPr>
                <p:cNvPr id="5547" name="Google Shape;5547;p8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80"/>
              <p:cNvGrpSpPr/>
              <p:nvPr/>
            </p:nvGrpSpPr>
            <p:grpSpPr>
              <a:xfrm>
                <a:off x="4104889" y="3699242"/>
                <a:ext cx="37776" cy="32357"/>
                <a:chOff x="4104889" y="3699242"/>
                <a:chExt cx="37776" cy="32357"/>
              </a:xfrm>
            </p:grpSpPr>
            <p:sp>
              <p:nvSpPr>
                <p:cNvPr id="5550" name="Google Shape;5550;p8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0"/>
              <p:cNvGrpSpPr/>
              <p:nvPr/>
            </p:nvGrpSpPr>
            <p:grpSpPr>
              <a:xfrm>
                <a:off x="4143608" y="3475121"/>
                <a:ext cx="37878" cy="32420"/>
                <a:chOff x="4143608" y="3475121"/>
                <a:chExt cx="37878" cy="32420"/>
              </a:xfrm>
            </p:grpSpPr>
            <p:sp>
              <p:nvSpPr>
                <p:cNvPr id="5553" name="Google Shape;5553;p8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80"/>
              <p:cNvGrpSpPr/>
              <p:nvPr/>
            </p:nvGrpSpPr>
            <p:grpSpPr>
              <a:xfrm>
                <a:off x="4217248" y="3570893"/>
                <a:ext cx="37776" cy="32364"/>
                <a:chOff x="4217248" y="3570893"/>
                <a:chExt cx="37776" cy="32364"/>
              </a:xfrm>
            </p:grpSpPr>
            <p:sp>
              <p:nvSpPr>
                <p:cNvPr id="5556" name="Google Shape;5556;p8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80"/>
              <p:cNvGrpSpPr/>
              <p:nvPr/>
            </p:nvGrpSpPr>
            <p:grpSpPr>
              <a:xfrm>
                <a:off x="4255307" y="3431612"/>
                <a:ext cx="37776" cy="32451"/>
                <a:chOff x="4255307" y="3431612"/>
                <a:chExt cx="37776" cy="32451"/>
              </a:xfrm>
            </p:grpSpPr>
            <p:sp>
              <p:nvSpPr>
                <p:cNvPr id="5559" name="Google Shape;5559;p8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80"/>
              <p:cNvGrpSpPr/>
              <p:nvPr/>
            </p:nvGrpSpPr>
            <p:grpSpPr>
              <a:xfrm>
                <a:off x="3853052" y="3577398"/>
                <a:ext cx="37776" cy="32420"/>
                <a:chOff x="3853052" y="3577398"/>
                <a:chExt cx="37776" cy="32420"/>
              </a:xfrm>
            </p:grpSpPr>
            <p:sp>
              <p:nvSpPr>
                <p:cNvPr id="5562" name="Google Shape;5562;p8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80"/>
              <p:cNvGrpSpPr/>
              <p:nvPr/>
            </p:nvGrpSpPr>
            <p:grpSpPr>
              <a:xfrm>
                <a:off x="4039908" y="3412107"/>
                <a:ext cx="37776" cy="32357"/>
                <a:chOff x="4039908" y="3412107"/>
                <a:chExt cx="37776" cy="32357"/>
              </a:xfrm>
            </p:grpSpPr>
            <p:sp>
              <p:nvSpPr>
                <p:cNvPr id="5565" name="Google Shape;5565;p8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80"/>
              <p:cNvGrpSpPr/>
              <p:nvPr/>
            </p:nvGrpSpPr>
            <p:grpSpPr>
              <a:xfrm>
                <a:off x="4017360" y="3342061"/>
                <a:ext cx="37870" cy="32380"/>
                <a:chOff x="4017360" y="3342061"/>
                <a:chExt cx="37870" cy="32380"/>
              </a:xfrm>
            </p:grpSpPr>
            <p:sp>
              <p:nvSpPr>
                <p:cNvPr id="5568" name="Google Shape;5568;p8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0" name="Google Shape;5570;p8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2" name="Google Shape;5572;p80"/>
              <p:cNvGrpSpPr/>
              <p:nvPr/>
            </p:nvGrpSpPr>
            <p:grpSpPr>
              <a:xfrm>
                <a:off x="3750870" y="3418650"/>
                <a:ext cx="37776" cy="32380"/>
                <a:chOff x="3750870" y="3418650"/>
                <a:chExt cx="37776" cy="32380"/>
              </a:xfrm>
            </p:grpSpPr>
            <p:sp>
              <p:nvSpPr>
                <p:cNvPr id="5573" name="Google Shape;5573;p8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80"/>
              <p:cNvGrpSpPr/>
              <p:nvPr/>
            </p:nvGrpSpPr>
            <p:grpSpPr>
              <a:xfrm>
                <a:off x="3632509" y="3274438"/>
                <a:ext cx="37783" cy="32357"/>
                <a:chOff x="3632509" y="3274438"/>
                <a:chExt cx="37783" cy="32357"/>
              </a:xfrm>
            </p:grpSpPr>
            <p:sp>
              <p:nvSpPr>
                <p:cNvPr id="5576" name="Google Shape;5576;p8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80"/>
              <p:cNvGrpSpPr/>
              <p:nvPr/>
            </p:nvGrpSpPr>
            <p:grpSpPr>
              <a:xfrm>
                <a:off x="3906424" y="3297561"/>
                <a:ext cx="37776" cy="32451"/>
                <a:chOff x="3906424" y="3297561"/>
                <a:chExt cx="37776" cy="32451"/>
              </a:xfrm>
            </p:grpSpPr>
            <p:sp>
              <p:nvSpPr>
                <p:cNvPr id="5579" name="Google Shape;5579;p8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0"/>
              <p:cNvGrpSpPr/>
              <p:nvPr/>
            </p:nvGrpSpPr>
            <p:grpSpPr>
              <a:xfrm>
                <a:off x="3866084" y="3412107"/>
                <a:ext cx="37776" cy="32357"/>
                <a:chOff x="3866084" y="3412107"/>
                <a:chExt cx="37776" cy="32357"/>
              </a:xfrm>
            </p:grpSpPr>
            <p:sp>
              <p:nvSpPr>
                <p:cNvPr id="5582" name="Google Shape;5582;p8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80"/>
              <p:cNvGrpSpPr/>
              <p:nvPr/>
            </p:nvGrpSpPr>
            <p:grpSpPr>
              <a:xfrm>
                <a:off x="4023919" y="3766409"/>
                <a:ext cx="37783" cy="32357"/>
                <a:chOff x="4023919" y="3766409"/>
                <a:chExt cx="37783" cy="32357"/>
              </a:xfrm>
            </p:grpSpPr>
            <p:sp>
              <p:nvSpPr>
                <p:cNvPr id="5585" name="Google Shape;5585;p8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80"/>
              <p:cNvGrpSpPr/>
              <p:nvPr/>
            </p:nvGrpSpPr>
            <p:grpSpPr>
              <a:xfrm>
                <a:off x="3973882" y="3779449"/>
                <a:ext cx="37776" cy="32357"/>
                <a:chOff x="3973882" y="3779449"/>
                <a:chExt cx="37776" cy="32357"/>
              </a:xfrm>
            </p:grpSpPr>
            <p:sp>
              <p:nvSpPr>
                <p:cNvPr id="5588" name="Google Shape;5588;p8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80"/>
              <p:cNvGrpSpPr/>
              <p:nvPr/>
            </p:nvGrpSpPr>
            <p:grpSpPr>
              <a:xfrm>
                <a:off x="4073398" y="3838028"/>
                <a:ext cx="37776" cy="32380"/>
                <a:chOff x="4073398" y="3838028"/>
                <a:chExt cx="37776" cy="32380"/>
              </a:xfrm>
            </p:grpSpPr>
            <p:sp>
              <p:nvSpPr>
                <p:cNvPr id="5591" name="Google Shape;5591;p8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80"/>
              <p:cNvGrpSpPr/>
              <p:nvPr/>
            </p:nvGrpSpPr>
            <p:grpSpPr>
              <a:xfrm>
                <a:off x="4342672" y="4144496"/>
                <a:ext cx="37752" cy="32364"/>
                <a:chOff x="4342672" y="4144496"/>
                <a:chExt cx="37752" cy="32364"/>
              </a:xfrm>
            </p:grpSpPr>
            <p:sp>
              <p:nvSpPr>
                <p:cNvPr id="5594" name="Google Shape;5594;p8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80"/>
              <p:cNvGrpSpPr/>
              <p:nvPr/>
            </p:nvGrpSpPr>
            <p:grpSpPr>
              <a:xfrm>
                <a:off x="4406386" y="4056872"/>
                <a:ext cx="37783" cy="32364"/>
                <a:chOff x="4406386" y="4056872"/>
                <a:chExt cx="37783" cy="32364"/>
              </a:xfrm>
            </p:grpSpPr>
            <p:sp>
              <p:nvSpPr>
                <p:cNvPr id="5597" name="Google Shape;5597;p8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80"/>
              <p:cNvGrpSpPr/>
              <p:nvPr/>
            </p:nvGrpSpPr>
            <p:grpSpPr>
              <a:xfrm>
                <a:off x="4284416" y="4245254"/>
                <a:ext cx="37783" cy="32357"/>
                <a:chOff x="4284416" y="4245254"/>
                <a:chExt cx="37783" cy="32357"/>
              </a:xfrm>
            </p:grpSpPr>
            <p:sp>
              <p:nvSpPr>
                <p:cNvPr id="5600" name="Google Shape;5600;p8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80"/>
              <p:cNvGrpSpPr/>
              <p:nvPr/>
            </p:nvGrpSpPr>
            <p:grpSpPr>
              <a:xfrm>
                <a:off x="4219057" y="4331258"/>
                <a:ext cx="37776" cy="32364"/>
                <a:chOff x="4219057" y="4331258"/>
                <a:chExt cx="37776" cy="32364"/>
              </a:xfrm>
            </p:grpSpPr>
            <p:sp>
              <p:nvSpPr>
                <p:cNvPr id="5603" name="Google Shape;5603;p8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80"/>
              <p:cNvGrpSpPr/>
              <p:nvPr/>
            </p:nvGrpSpPr>
            <p:grpSpPr>
              <a:xfrm>
                <a:off x="4204122" y="4141688"/>
                <a:ext cx="33497" cy="28699"/>
                <a:chOff x="4204122" y="4141688"/>
                <a:chExt cx="33497" cy="28699"/>
              </a:xfrm>
            </p:grpSpPr>
            <p:sp>
              <p:nvSpPr>
                <p:cNvPr id="5606" name="Google Shape;5606;p8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80"/>
              <p:cNvGrpSpPr/>
              <p:nvPr/>
            </p:nvGrpSpPr>
            <p:grpSpPr>
              <a:xfrm>
                <a:off x="4301546" y="4003869"/>
                <a:ext cx="38916" cy="33324"/>
                <a:chOff x="4301546" y="4003869"/>
                <a:chExt cx="38916" cy="33324"/>
              </a:xfrm>
            </p:grpSpPr>
            <p:sp>
              <p:nvSpPr>
                <p:cNvPr id="5609" name="Google Shape;5609;p8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80"/>
              <p:cNvGrpSpPr/>
              <p:nvPr/>
            </p:nvGrpSpPr>
            <p:grpSpPr>
              <a:xfrm>
                <a:off x="4210681" y="3924669"/>
                <a:ext cx="36549" cy="31366"/>
                <a:chOff x="4210681" y="3924669"/>
                <a:chExt cx="36549" cy="31366"/>
              </a:xfrm>
            </p:grpSpPr>
            <p:sp>
              <p:nvSpPr>
                <p:cNvPr id="5612" name="Google Shape;5612;p8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80"/>
              <p:cNvGrpSpPr/>
              <p:nvPr/>
            </p:nvGrpSpPr>
            <p:grpSpPr>
              <a:xfrm>
                <a:off x="3987771" y="3628874"/>
                <a:ext cx="31499" cy="26993"/>
                <a:chOff x="3987771" y="3628874"/>
                <a:chExt cx="31499" cy="26993"/>
              </a:xfrm>
            </p:grpSpPr>
            <p:sp>
              <p:nvSpPr>
                <p:cNvPr id="5615" name="Google Shape;5615;p8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80"/>
              <p:cNvGrpSpPr/>
              <p:nvPr/>
            </p:nvGrpSpPr>
            <p:grpSpPr>
              <a:xfrm>
                <a:off x="4087382" y="3775674"/>
                <a:ext cx="31405" cy="26898"/>
                <a:chOff x="4087382" y="3775674"/>
                <a:chExt cx="31405" cy="26898"/>
              </a:xfrm>
            </p:grpSpPr>
            <p:sp>
              <p:nvSpPr>
                <p:cNvPr id="5618" name="Google Shape;5618;p8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80"/>
              <p:cNvGrpSpPr/>
              <p:nvPr/>
            </p:nvGrpSpPr>
            <p:grpSpPr>
              <a:xfrm>
                <a:off x="4118873" y="3856637"/>
                <a:ext cx="31405" cy="26906"/>
                <a:chOff x="4118873" y="3856637"/>
                <a:chExt cx="31405" cy="26906"/>
              </a:xfrm>
            </p:grpSpPr>
            <p:sp>
              <p:nvSpPr>
                <p:cNvPr id="5621" name="Google Shape;5621;p8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80"/>
              <p:cNvGrpSpPr/>
              <p:nvPr/>
            </p:nvGrpSpPr>
            <p:grpSpPr>
              <a:xfrm>
                <a:off x="4168541" y="3639523"/>
                <a:ext cx="31499" cy="26906"/>
                <a:chOff x="4168541" y="3639523"/>
                <a:chExt cx="31499" cy="26906"/>
              </a:xfrm>
            </p:grpSpPr>
            <p:sp>
              <p:nvSpPr>
                <p:cNvPr id="5624" name="Google Shape;5624;p8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80"/>
              <p:cNvGrpSpPr/>
              <p:nvPr/>
            </p:nvGrpSpPr>
            <p:grpSpPr>
              <a:xfrm>
                <a:off x="3965789" y="3393545"/>
                <a:ext cx="31405" cy="26945"/>
                <a:chOff x="3965789" y="3393545"/>
                <a:chExt cx="31405" cy="26945"/>
              </a:xfrm>
            </p:grpSpPr>
            <p:sp>
              <p:nvSpPr>
                <p:cNvPr id="5627" name="Google Shape;5627;p8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80"/>
              <p:cNvGrpSpPr/>
              <p:nvPr/>
            </p:nvGrpSpPr>
            <p:grpSpPr>
              <a:xfrm>
                <a:off x="3925166" y="3491008"/>
                <a:ext cx="31405" cy="27001"/>
                <a:chOff x="3925166" y="3491008"/>
                <a:chExt cx="31405" cy="27001"/>
              </a:xfrm>
            </p:grpSpPr>
            <p:sp>
              <p:nvSpPr>
                <p:cNvPr id="5630" name="Google Shape;5630;p8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0"/>
              <p:cNvGrpSpPr/>
              <p:nvPr/>
            </p:nvGrpSpPr>
            <p:grpSpPr>
              <a:xfrm>
                <a:off x="3682845" y="3340976"/>
                <a:ext cx="31397" cy="26898"/>
                <a:chOff x="3682845" y="3340976"/>
                <a:chExt cx="31397" cy="26898"/>
              </a:xfrm>
            </p:grpSpPr>
            <p:sp>
              <p:nvSpPr>
                <p:cNvPr id="5633" name="Google Shape;5633;p8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80"/>
              <p:cNvGrpSpPr/>
              <p:nvPr/>
            </p:nvGrpSpPr>
            <p:grpSpPr>
              <a:xfrm>
                <a:off x="3795393" y="3353725"/>
                <a:ext cx="31499" cy="26993"/>
                <a:chOff x="3795393" y="3353725"/>
                <a:chExt cx="31499" cy="26993"/>
              </a:xfrm>
            </p:grpSpPr>
            <p:sp>
              <p:nvSpPr>
                <p:cNvPr id="5636" name="Google Shape;5636;p8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80"/>
              <p:cNvGrpSpPr/>
              <p:nvPr/>
            </p:nvGrpSpPr>
            <p:grpSpPr>
              <a:xfrm>
                <a:off x="4176909" y="4363221"/>
                <a:ext cx="38924" cy="33316"/>
                <a:chOff x="4176909" y="4363221"/>
                <a:chExt cx="38924" cy="33316"/>
              </a:xfrm>
            </p:grpSpPr>
            <p:sp>
              <p:nvSpPr>
                <p:cNvPr id="5639" name="Google Shape;5639;p8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80"/>
              <p:cNvGrpSpPr/>
              <p:nvPr/>
            </p:nvGrpSpPr>
            <p:grpSpPr>
              <a:xfrm>
                <a:off x="4226191" y="4007660"/>
                <a:ext cx="33560" cy="28770"/>
                <a:chOff x="4226191" y="4007660"/>
                <a:chExt cx="33560" cy="28770"/>
              </a:xfrm>
            </p:grpSpPr>
            <p:sp>
              <p:nvSpPr>
                <p:cNvPr id="5642" name="Google Shape;5642;p8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80"/>
              <p:cNvGrpSpPr/>
              <p:nvPr/>
            </p:nvGrpSpPr>
            <p:grpSpPr>
              <a:xfrm>
                <a:off x="3597785" y="3377045"/>
                <a:ext cx="33591" cy="28699"/>
                <a:chOff x="3597785" y="3377045"/>
                <a:chExt cx="33591" cy="28699"/>
              </a:xfrm>
            </p:grpSpPr>
            <p:sp>
              <p:nvSpPr>
                <p:cNvPr id="5645" name="Google Shape;5645;p8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80"/>
              <p:cNvGrpSpPr/>
              <p:nvPr/>
            </p:nvGrpSpPr>
            <p:grpSpPr>
              <a:xfrm>
                <a:off x="3887870" y="3669796"/>
                <a:ext cx="33591" cy="28692"/>
                <a:chOff x="3887870" y="3669796"/>
                <a:chExt cx="33591" cy="28692"/>
              </a:xfrm>
            </p:grpSpPr>
            <p:sp>
              <p:nvSpPr>
                <p:cNvPr id="5648" name="Google Shape;5648;p8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80"/>
              <p:cNvGrpSpPr/>
              <p:nvPr/>
            </p:nvGrpSpPr>
            <p:grpSpPr>
              <a:xfrm>
                <a:off x="3818320" y="3481625"/>
                <a:ext cx="33497" cy="28770"/>
                <a:chOff x="3818320" y="3481625"/>
                <a:chExt cx="33497" cy="28770"/>
              </a:xfrm>
            </p:grpSpPr>
            <p:sp>
              <p:nvSpPr>
                <p:cNvPr id="5651" name="Google Shape;5651;p8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0"/>
              <p:cNvGrpSpPr/>
              <p:nvPr/>
            </p:nvGrpSpPr>
            <p:grpSpPr>
              <a:xfrm>
                <a:off x="4278139" y="4120948"/>
                <a:ext cx="37492" cy="32129"/>
                <a:chOff x="4278139" y="4120948"/>
                <a:chExt cx="37492" cy="32129"/>
              </a:xfrm>
            </p:grpSpPr>
            <p:sp>
              <p:nvSpPr>
                <p:cNvPr id="5654" name="Google Shape;5654;p8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80"/>
              <p:cNvGrpSpPr/>
              <p:nvPr/>
            </p:nvGrpSpPr>
            <p:grpSpPr>
              <a:xfrm>
                <a:off x="4419898" y="3977388"/>
                <a:ext cx="33497" cy="28692"/>
                <a:chOff x="4419898" y="3977388"/>
                <a:chExt cx="33497" cy="28692"/>
              </a:xfrm>
            </p:grpSpPr>
            <p:sp>
              <p:nvSpPr>
                <p:cNvPr id="5657" name="Google Shape;5657;p8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0"/>
              <p:cNvGrpSpPr/>
              <p:nvPr/>
            </p:nvGrpSpPr>
            <p:grpSpPr>
              <a:xfrm>
                <a:off x="4158930" y="4034684"/>
                <a:ext cx="33497" cy="28762"/>
                <a:chOff x="4158930" y="4034684"/>
                <a:chExt cx="33497" cy="28762"/>
              </a:xfrm>
            </p:grpSpPr>
            <p:sp>
              <p:nvSpPr>
                <p:cNvPr id="5660" name="Google Shape;5660;p8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0"/>
              <p:cNvGrpSpPr/>
              <p:nvPr/>
            </p:nvGrpSpPr>
            <p:grpSpPr>
              <a:xfrm>
                <a:off x="4134949" y="3957049"/>
                <a:ext cx="33497" cy="28770"/>
                <a:chOff x="4134949" y="3957049"/>
                <a:chExt cx="33497" cy="28770"/>
              </a:xfrm>
            </p:grpSpPr>
            <p:sp>
              <p:nvSpPr>
                <p:cNvPr id="5663" name="Google Shape;5663;p8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0"/>
              <p:cNvGrpSpPr/>
              <p:nvPr/>
            </p:nvGrpSpPr>
            <p:grpSpPr>
              <a:xfrm>
                <a:off x="4193653" y="4184403"/>
                <a:ext cx="43580" cy="37264"/>
                <a:chOff x="4193653" y="4184403"/>
                <a:chExt cx="43580" cy="37264"/>
              </a:xfrm>
            </p:grpSpPr>
            <p:sp>
              <p:nvSpPr>
                <p:cNvPr id="5666" name="Google Shape;5666;p8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80"/>
              <p:cNvGrpSpPr/>
              <p:nvPr/>
            </p:nvGrpSpPr>
            <p:grpSpPr>
              <a:xfrm>
                <a:off x="4343600" y="3943844"/>
                <a:ext cx="43580" cy="37312"/>
                <a:chOff x="4343600" y="3943844"/>
                <a:chExt cx="43580" cy="37312"/>
              </a:xfrm>
            </p:grpSpPr>
            <p:sp>
              <p:nvSpPr>
                <p:cNvPr id="5669" name="Google Shape;5669;p8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80"/>
              <p:cNvGrpSpPr/>
              <p:nvPr/>
            </p:nvGrpSpPr>
            <p:grpSpPr>
              <a:xfrm>
                <a:off x="4172339" y="3381693"/>
                <a:ext cx="31499" cy="27001"/>
                <a:chOff x="4172339" y="3381693"/>
                <a:chExt cx="31499" cy="27001"/>
              </a:xfrm>
            </p:grpSpPr>
            <p:sp>
              <p:nvSpPr>
                <p:cNvPr id="5672" name="Google Shape;5672;p8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7" name="Shape 5677"/>
        <p:cNvGrpSpPr/>
        <p:nvPr/>
      </p:nvGrpSpPr>
      <p:grpSpPr>
        <a:xfrm>
          <a:off x="0" y="0"/>
          <a:ext cx="0" cy="0"/>
          <a:chOff x="0" y="0"/>
          <a:chExt cx="0" cy="0"/>
        </a:xfrm>
      </p:grpSpPr>
      <p:grpSp>
        <p:nvGrpSpPr>
          <p:cNvPr id="5678" name="Google Shape;5678;p81"/>
          <p:cNvGrpSpPr/>
          <p:nvPr/>
        </p:nvGrpSpPr>
        <p:grpSpPr>
          <a:xfrm>
            <a:off x="729274" y="1175734"/>
            <a:ext cx="2507799" cy="206239"/>
            <a:chOff x="106648" y="895722"/>
            <a:chExt cx="4481413" cy="374300"/>
          </a:xfrm>
        </p:grpSpPr>
        <p:grpSp>
          <p:nvGrpSpPr>
            <p:cNvPr id="5679" name="Google Shape;5679;p81"/>
            <p:cNvGrpSpPr/>
            <p:nvPr/>
          </p:nvGrpSpPr>
          <p:grpSpPr>
            <a:xfrm>
              <a:off x="2233276" y="895722"/>
              <a:ext cx="1082667" cy="223591"/>
              <a:chOff x="4808316" y="2800065"/>
              <a:chExt cx="1999386" cy="412910"/>
            </a:xfrm>
          </p:grpSpPr>
          <p:sp>
            <p:nvSpPr>
              <p:cNvPr id="5680" name="Google Shape;5680;p8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1" name="Google Shape;5681;p81"/>
              <p:cNvGrpSpPr/>
              <p:nvPr/>
            </p:nvGrpSpPr>
            <p:grpSpPr>
              <a:xfrm>
                <a:off x="4808316" y="2800065"/>
                <a:ext cx="92400" cy="411825"/>
                <a:chOff x="845575" y="2563700"/>
                <a:chExt cx="92400" cy="411825"/>
              </a:xfrm>
            </p:grpSpPr>
            <p:cxnSp>
              <p:nvCxnSpPr>
                <p:cNvPr id="5682" name="Google Shape;5682;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3" name="Google Shape;5683;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4" name="Google Shape;5684;p81"/>
            <p:cNvGrpSpPr/>
            <p:nvPr/>
          </p:nvGrpSpPr>
          <p:grpSpPr>
            <a:xfrm>
              <a:off x="106648" y="895722"/>
              <a:ext cx="1088401" cy="223591"/>
              <a:chOff x="881025" y="2800065"/>
              <a:chExt cx="2009975" cy="412910"/>
            </a:xfrm>
          </p:grpSpPr>
          <p:sp>
            <p:nvSpPr>
              <p:cNvPr id="5685" name="Google Shape;5685;p8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6" name="Google Shape;5686;p81"/>
              <p:cNvGrpSpPr/>
              <p:nvPr/>
            </p:nvGrpSpPr>
            <p:grpSpPr>
              <a:xfrm>
                <a:off x="881025" y="2800065"/>
                <a:ext cx="92400" cy="411825"/>
                <a:chOff x="845575" y="2563700"/>
                <a:chExt cx="92400" cy="411825"/>
              </a:xfrm>
            </p:grpSpPr>
            <p:cxnSp>
              <p:nvCxnSpPr>
                <p:cNvPr id="5687" name="Google Shape;5687;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8" name="Google Shape;5688;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9" name="Google Shape;5689;p81"/>
            <p:cNvGrpSpPr/>
            <p:nvPr/>
          </p:nvGrpSpPr>
          <p:grpSpPr>
            <a:xfrm>
              <a:off x="1172346" y="1047018"/>
              <a:ext cx="1083151" cy="223003"/>
              <a:chOff x="2849073" y="3079467"/>
              <a:chExt cx="2000279" cy="411825"/>
            </a:xfrm>
          </p:grpSpPr>
          <p:sp>
            <p:nvSpPr>
              <p:cNvPr id="5690" name="Google Shape;5690;p8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1" name="Google Shape;5691;p81"/>
              <p:cNvGrpSpPr/>
              <p:nvPr/>
            </p:nvGrpSpPr>
            <p:grpSpPr>
              <a:xfrm rot="10800000">
                <a:off x="2849073" y="3079467"/>
                <a:ext cx="92400" cy="411825"/>
                <a:chOff x="2070100" y="2563700"/>
                <a:chExt cx="92400" cy="411825"/>
              </a:xfrm>
            </p:grpSpPr>
            <p:cxnSp>
              <p:nvCxnSpPr>
                <p:cNvPr id="5692" name="Google Shape;5692;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93" name="Google Shape;5693;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4" name="Google Shape;5694;p81"/>
            <p:cNvGrpSpPr/>
            <p:nvPr/>
          </p:nvGrpSpPr>
          <p:grpSpPr>
            <a:xfrm>
              <a:off x="3290132" y="1047018"/>
              <a:ext cx="1297929" cy="223003"/>
              <a:chOff x="6760035" y="3079467"/>
              <a:chExt cx="2396914" cy="411825"/>
            </a:xfrm>
          </p:grpSpPr>
          <p:sp>
            <p:nvSpPr>
              <p:cNvPr id="5695" name="Google Shape;5695;p8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6" name="Google Shape;5696;p81"/>
              <p:cNvGrpSpPr/>
              <p:nvPr/>
            </p:nvGrpSpPr>
            <p:grpSpPr>
              <a:xfrm rot="10800000">
                <a:off x="6760035" y="3079467"/>
                <a:ext cx="92400" cy="411825"/>
                <a:chOff x="2070100" y="2563700"/>
                <a:chExt cx="92400" cy="411825"/>
              </a:xfrm>
            </p:grpSpPr>
            <p:cxnSp>
              <p:nvCxnSpPr>
                <p:cNvPr id="5697" name="Google Shape;5697;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98" name="Google Shape;5698;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99" name="Google Shape;5699;p81"/>
          <p:cNvGrpSpPr/>
          <p:nvPr/>
        </p:nvGrpSpPr>
        <p:grpSpPr>
          <a:xfrm>
            <a:off x="2147036" y="3575105"/>
            <a:ext cx="1086701" cy="799429"/>
            <a:chOff x="2183288" y="3555572"/>
            <a:chExt cx="1136241" cy="835873"/>
          </a:xfrm>
        </p:grpSpPr>
        <p:sp>
          <p:nvSpPr>
            <p:cNvPr id="5700" name="Google Shape;5700;p8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1" name="Google Shape;5701;p81"/>
            <p:cNvGrpSpPr/>
            <p:nvPr/>
          </p:nvGrpSpPr>
          <p:grpSpPr>
            <a:xfrm>
              <a:off x="2205895" y="3637269"/>
              <a:ext cx="1089848" cy="724993"/>
              <a:chOff x="2205895" y="3637269"/>
              <a:chExt cx="1089848" cy="724993"/>
            </a:xfrm>
          </p:grpSpPr>
          <p:sp>
            <p:nvSpPr>
              <p:cNvPr id="5702" name="Google Shape;5702;p8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8" name="Google Shape;5708;p8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9" name="Google Shape;5709;p8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10" name="Google Shape;5710;p81"/>
            <p:cNvGrpSpPr/>
            <p:nvPr/>
          </p:nvGrpSpPr>
          <p:grpSpPr>
            <a:xfrm>
              <a:off x="3173850" y="3779426"/>
              <a:ext cx="145679" cy="70048"/>
              <a:chOff x="3173850" y="3779426"/>
              <a:chExt cx="145679" cy="70048"/>
            </a:xfrm>
          </p:grpSpPr>
          <p:cxnSp>
            <p:nvCxnSpPr>
              <p:cNvPr id="5711" name="Google Shape;5711;p8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712" name="Google Shape;5712;p8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81"/>
            <p:cNvGrpSpPr/>
            <p:nvPr/>
          </p:nvGrpSpPr>
          <p:grpSpPr>
            <a:xfrm>
              <a:off x="2183288" y="4139483"/>
              <a:ext cx="145133" cy="70048"/>
              <a:chOff x="2183288" y="4139483"/>
              <a:chExt cx="145133" cy="70048"/>
            </a:xfrm>
          </p:grpSpPr>
          <p:cxnSp>
            <p:nvCxnSpPr>
              <p:cNvPr id="5714" name="Google Shape;5714;p8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715" name="Google Shape;5715;p8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6" name="Google Shape;5716;p8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7" name="Google Shape;5717;p8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18" name="Google Shape;5718;p81"/>
            <p:cNvGrpSpPr/>
            <p:nvPr/>
          </p:nvGrpSpPr>
          <p:grpSpPr>
            <a:xfrm>
              <a:off x="2943836" y="4268886"/>
              <a:ext cx="60717" cy="122559"/>
              <a:chOff x="2943836" y="4268886"/>
              <a:chExt cx="60717" cy="122559"/>
            </a:xfrm>
          </p:grpSpPr>
          <p:sp>
            <p:nvSpPr>
              <p:cNvPr id="5719" name="Google Shape;5719;p8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20" name="Google Shape;5720;p8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721" name="Google Shape;5721;p81"/>
          <p:cNvGrpSpPr/>
          <p:nvPr/>
        </p:nvGrpSpPr>
        <p:grpSpPr>
          <a:xfrm>
            <a:off x="3409981" y="1496104"/>
            <a:ext cx="1675870" cy="758251"/>
            <a:chOff x="3530532" y="1496185"/>
            <a:chExt cx="1562000" cy="706730"/>
          </a:xfrm>
        </p:grpSpPr>
        <p:cxnSp>
          <p:nvCxnSpPr>
            <p:cNvPr id="5722" name="Google Shape;5722;p8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723" name="Google Shape;5723;p81"/>
            <p:cNvGrpSpPr/>
            <p:nvPr/>
          </p:nvGrpSpPr>
          <p:grpSpPr>
            <a:xfrm>
              <a:off x="3530532" y="1496185"/>
              <a:ext cx="323430" cy="463587"/>
              <a:chOff x="3530532" y="1496185"/>
              <a:chExt cx="323430" cy="463587"/>
            </a:xfrm>
          </p:grpSpPr>
          <p:grpSp>
            <p:nvGrpSpPr>
              <p:cNvPr id="5724" name="Google Shape;5724;p81"/>
              <p:cNvGrpSpPr/>
              <p:nvPr/>
            </p:nvGrpSpPr>
            <p:grpSpPr>
              <a:xfrm>
                <a:off x="3567462" y="1496185"/>
                <a:ext cx="286500" cy="361376"/>
                <a:chOff x="3567462" y="1496185"/>
                <a:chExt cx="286500" cy="361376"/>
              </a:xfrm>
            </p:grpSpPr>
            <p:cxnSp>
              <p:nvCxnSpPr>
                <p:cNvPr id="5725" name="Google Shape;5725;p8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26" name="Google Shape;5726;p8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7" name="Google Shape;5727;p8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81"/>
            <p:cNvGrpSpPr/>
            <p:nvPr/>
          </p:nvGrpSpPr>
          <p:grpSpPr>
            <a:xfrm>
              <a:off x="3891569" y="1779209"/>
              <a:ext cx="323945" cy="423706"/>
              <a:chOff x="3891569" y="1779209"/>
              <a:chExt cx="323945" cy="423706"/>
            </a:xfrm>
          </p:grpSpPr>
          <p:grpSp>
            <p:nvGrpSpPr>
              <p:cNvPr id="5729" name="Google Shape;5729;p81"/>
              <p:cNvGrpSpPr/>
              <p:nvPr/>
            </p:nvGrpSpPr>
            <p:grpSpPr>
              <a:xfrm>
                <a:off x="3929014" y="1881638"/>
                <a:ext cx="286500" cy="321278"/>
                <a:chOff x="3929014" y="1881638"/>
                <a:chExt cx="286500" cy="321278"/>
              </a:xfrm>
            </p:grpSpPr>
            <p:cxnSp>
              <p:nvCxnSpPr>
                <p:cNvPr id="5730" name="Google Shape;5730;p8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731" name="Google Shape;5731;p8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2" name="Google Shape;5732;p8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81"/>
            <p:cNvGrpSpPr/>
            <p:nvPr/>
          </p:nvGrpSpPr>
          <p:grpSpPr>
            <a:xfrm>
              <a:off x="4252606" y="1496185"/>
              <a:ext cx="324721" cy="463587"/>
              <a:chOff x="4252606" y="1496185"/>
              <a:chExt cx="324721" cy="463587"/>
            </a:xfrm>
          </p:grpSpPr>
          <p:grpSp>
            <p:nvGrpSpPr>
              <p:cNvPr id="5734" name="Google Shape;5734;p81"/>
              <p:cNvGrpSpPr/>
              <p:nvPr/>
            </p:nvGrpSpPr>
            <p:grpSpPr>
              <a:xfrm>
                <a:off x="4290828" y="1496185"/>
                <a:ext cx="286500" cy="361376"/>
                <a:chOff x="4290828" y="1496185"/>
                <a:chExt cx="286500" cy="361376"/>
              </a:xfrm>
            </p:grpSpPr>
            <p:cxnSp>
              <p:nvCxnSpPr>
                <p:cNvPr id="5735" name="Google Shape;5735;p8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36" name="Google Shape;5736;p8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7" name="Google Shape;5737;p8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81"/>
            <p:cNvGrpSpPr/>
            <p:nvPr/>
          </p:nvGrpSpPr>
          <p:grpSpPr>
            <a:xfrm>
              <a:off x="4613643" y="1763716"/>
              <a:ext cx="325308" cy="439200"/>
              <a:chOff x="4613643" y="1763716"/>
              <a:chExt cx="325308" cy="439200"/>
            </a:xfrm>
          </p:grpSpPr>
          <p:grpSp>
            <p:nvGrpSpPr>
              <p:cNvPr id="5739" name="Google Shape;5739;p81"/>
              <p:cNvGrpSpPr/>
              <p:nvPr/>
            </p:nvGrpSpPr>
            <p:grpSpPr>
              <a:xfrm>
                <a:off x="4652451" y="1879538"/>
                <a:ext cx="286500" cy="323378"/>
                <a:chOff x="4652451" y="1879538"/>
                <a:chExt cx="286500" cy="323378"/>
              </a:xfrm>
            </p:grpSpPr>
            <p:cxnSp>
              <p:nvCxnSpPr>
                <p:cNvPr id="5740" name="Google Shape;5740;p8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741" name="Google Shape;5741;p8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2" name="Google Shape;5742;p8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3" name="Google Shape;5743;p81"/>
          <p:cNvGrpSpPr/>
          <p:nvPr/>
        </p:nvGrpSpPr>
        <p:grpSpPr>
          <a:xfrm>
            <a:off x="3421841" y="2431738"/>
            <a:ext cx="1652173" cy="309509"/>
            <a:chOff x="3512551" y="2437558"/>
            <a:chExt cx="1597383" cy="299245"/>
          </a:xfrm>
        </p:grpSpPr>
        <p:cxnSp>
          <p:nvCxnSpPr>
            <p:cNvPr id="5744" name="Google Shape;5744;p81"/>
            <p:cNvCxnSpPr>
              <a:stCxn id="5745" idx="6"/>
              <a:endCxn id="574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747" name="Google Shape;5747;p81"/>
            <p:cNvGrpSpPr/>
            <p:nvPr/>
          </p:nvGrpSpPr>
          <p:grpSpPr>
            <a:xfrm>
              <a:off x="3512551" y="2437558"/>
              <a:ext cx="225647" cy="228426"/>
              <a:chOff x="2182679" y="2283114"/>
              <a:chExt cx="792300" cy="802058"/>
            </a:xfrm>
          </p:grpSpPr>
          <p:cxnSp>
            <p:nvCxnSpPr>
              <p:cNvPr id="5748" name="Google Shape;5748;p81"/>
              <p:cNvCxnSpPr>
                <a:stCxn id="5749" idx="0"/>
              </p:cNvCxnSpPr>
              <p:nvPr/>
            </p:nvCxnSpPr>
            <p:spPr>
              <a:xfrm rot="10800000">
                <a:off x="2578961" y="2283114"/>
                <a:ext cx="0" cy="110700"/>
              </a:xfrm>
              <a:prstGeom prst="straightConnector1">
                <a:avLst/>
              </a:prstGeom>
              <a:noFill/>
              <a:ln cap="flat" cmpd="sng" w="9525">
                <a:solidFill>
                  <a:srgbClr val="435D74"/>
                </a:solidFill>
                <a:prstDash val="solid"/>
                <a:round/>
                <a:headEnd len="med" w="med" type="none"/>
                <a:tailEnd len="med" w="med" type="none"/>
              </a:ln>
            </p:spPr>
          </p:cxnSp>
          <p:sp>
            <p:nvSpPr>
              <p:cNvPr id="5745" name="Google Shape;5745;p8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1"/>
            <p:cNvGrpSpPr/>
            <p:nvPr/>
          </p:nvGrpSpPr>
          <p:grpSpPr>
            <a:xfrm>
              <a:off x="3969644" y="2440153"/>
              <a:ext cx="225853" cy="296651"/>
              <a:chOff x="3775710" y="1729289"/>
              <a:chExt cx="136500" cy="179289"/>
            </a:xfrm>
          </p:grpSpPr>
          <p:cxnSp>
            <p:nvCxnSpPr>
              <p:cNvPr id="5751" name="Google Shape;5751;p8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752" name="Google Shape;5752;p8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81"/>
            <p:cNvGrpSpPr/>
            <p:nvPr/>
          </p:nvGrpSpPr>
          <p:grpSpPr>
            <a:xfrm>
              <a:off x="4427051" y="2437558"/>
              <a:ext cx="225647" cy="228426"/>
              <a:chOff x="5393704" y="2283114"/>
              <a:chExt cx="792300" cy="802058"/>
            </a:xfrm>
          </p:grpSpPr>
          <p:cxnSp>
            <p:nvCxnSpPr>
              <p:cNvPr id="5755" name="Google Shape;5755;p81"/>
              <p:cNvCxnSpPr>
                <a:stCxn id="5756" idx="0"/>
              </p:cNvCxnSpPr>
              <p:nvPr/>
            </p:nvCxnSpPr>
            <p:spPr>
              <a:xfrm rot="10800000">
                <a:off x="5789986" y="2283114"/>
                <a:ext cx="0" cy="110700"/>
              </a:xfrm>
              <a:prstGeom prst="straightConnector1">
                <a:avLst/>
              </a:prstGeom>
              <a:noFill/>
              <a:ln cap="flat" cmpd="sng" w="9525">
                <a:solidFill>
                  <a:srgbClr val="435D74"/>
                </a:solidFill>
                <a:prstDash val="solid"/>
                <a:round/>
                <a:headEnd len="med" w="med" type="none"/>
                <a:tailEnd len="med" w="med" type="none"/>
              </a:ln>
            </p:spPr>
          </p:cxnSp>
          <p:sp>
            <p:nvSpPr>
              <p:cNvPr id="5757" name="Google Shape;5757;p8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81"/>
            <p:cNvGrpSpPr/>
            <p:nvPr/>
          </p:nvGrpSpPr>
          <p:grpSpPr>
            <a:xfrm>
              <a:off x="4884287" y="2440252"/>
              <a:ext cx="225647" cy="296532"/>
              <a:chOff x="6999166" y="2292572"/>
              <a:chExt cx="792300" cy="1041192"/>
            </a:xfrm>
          </p:grpSpPr>
          <p:cxnSp>
            <p:nvCxnSpPr>
              <p:cNvPr id="5759" name="Google Shape;5759;p8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746" name="Google Shape;5746;p8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1" name="Google Shape;5761;p81"/>
          <p:cNvGrpSpPr/>
          <p:nvPr/>
        </p:nvGrpSpPr>
        <p:grpSpPr>
          <a:xfrm>
            <a:off x="6842649" y="1185930"/>
            <a:ext cx="1581844" cy="732818"/>
            <a:chOff x="634175" y="2986275"/>
            <a:chExt cx="3147949" cy="1458344"/>
          </a:xfrm>
        </p:grpSpPr>
        <p:cxnSp>
          <p:nvCxnSpPr>
            <p:cNvPr id="5762" name="Google Shape;5762;p81"/>
            <p:cNvCxnSpPr>
              <a:stCxn id="5763" idx="4"/>
              <a:endCxn id="576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765" name="Google Shape;5765;p81"/>
            <p:cNvCxnSpPr>
              <a:stCxn id="5764" idx="0"/>
              <a:endCxn id="576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67" name="Google Shape;5767;p81"/>
            <p:cNvCxnSpPr>
              <a:stCxn id="5766" idx="4"/>
              <a:endCxn id="576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69" name="Google Shape;5769;p81"/>
            <p:cNvCxnSpPr>
              <a:stCxn id="5768" idx="0"/>
              <a:endCxn id="577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770" name="Google Shape;5770;p8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66" name="Google Shape;5766;p8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63" name="Google Shape;5763;p8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68" name="Google Shape;5768;p8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64" name="Google Shape;5764;p8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771" name="Google Shape;5771;p81"/>
          <p:cNvGrpSpPr/>
          <p:nvPr/>
        </p:nvGrpSpPr>
        <p:grpSpPr>
          <a:xfrm>
            <a:off x="3410364" y="2880240"/>
            <a:ext cx="1675128" cy="313674"/>
            <a:chOff x="998425" y="1182125"/>
            <a:chExt cx="1065400" cy="199500"/>
          </a:xfrm>
        </p:grpSpPr>
        <p:sp>
          <p:nvSpPr>
            <p:cNvPr id="5772" name="Google Shape;5772;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81"/>
          <p:cNvGrpSpPr/>
          <p:nvPr/>
        </p:nvGrpSpPr>
        <p:grpSpPr>
          <a:xfrm>
            <a:off x="3410363" y="3836206"/>
            <a:ext cx="1675129" cy="525345"/>
            <a:chOff x="5194708" y="3484366"/>
            <a:chExt cx="3148148" cy="987304"/>
          </a:xfrm>
        </p:grpSpPr>
        <p:grpSp>
          <p:nvGrpSpPr>
            <p:cNvPr id="5778" name="Google Shape;5778;p81"/>
            <p:cNvGrpSpPr/>
            <p:nvPr/>
          </p:nvGrpSpPr>
          <p:grpSpPr>
            <a:xfrm>
              <a:off x="7531521" y="3484366"/>
              <a:ext cx="811335" cy="987304"/>
              <a:chOff x="3379425" y="1617275"/>
              <a:chExt cx="1090650" cy="1327200"/>
            </a:xfrm>
          </p:grpSpPr>
          <p:sp>
            <p:nvSpPr>
              <p:cNvPr id="5779" name="Google Shape;5779;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81"/>
            <p:cNvGrpSpPr/>
            <p:nvPr/>
          </p:nvGrpSpPr>
          <p:grpSpPr>
            <a:xfrm>
              <a:off x="6752546" y="3484366"/>
              <a:ext cx="811428" cy="987304"/>
              <a:chOff x="2332275" y="1617275"/>
              <a:chExt cx="1090775" cy="1327200"/>
            </a:xfrm>
          </p:grpSpPr>
          <p:sp>
            <p:nvSpPr>
              <p:cNvPr id="5783" name="Google Shape;5783;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81"/>
            <p:cNvGrpSpPr/>
            <p:nvPr/>
          </p:nvGrpSpPr>
          <p:grpSpPr>
            <a:xfrm>
              <a:off x="5973664" y="3484366"/>
              <a:ext cx="811335" cy="987304"/>
              <a:chOff x="1285250" y="1617275"/>
              <a:chExt cx="1090650" cy="1327200"/>
            </a:xfrm>
          </p:grpSpPr>
          <p:sp>
            <p:nvSpPr>
              <p:cNvPr id="5787" name="Google Shape;5787;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81"/>
            <p:cNvGrpSpPr/>
            <p:nvPr/>
          </p:nvGrpSpPr>
          <p:grpSpPr>
            <a:xfrm>
              <a:off x="5194708" y="3484366"/>
              <a:ext cx="811409" cy="987304"/>
              <a:chOff x="238125" y="1617275"/>
              <a:chExt cx="1090750" cy="1327200"/>
            </a:xfrm>
          </p:grpSpPr>
          <p:sp>
            <p:nvSpPr>
              <p:cNvPr id="5791" name="Google Shape;5791;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4" name="Google Shape;5794;p81"/>
          <p:cNvGrpSpPr/>
          <p:nvPr/>
        </p:nvGrpSpPr>
        <p:grpSpPr>
          <a:xfrm>
            <a:off x="6844048" y="2482095"/>
            <a:ext cx="1579046" cy="522230"/>
            <a:chOff x="6853641" y="2534077"/>
            <a:chExt cx="1515545" cy="501229"/>
          </a:xfrm>
        </p:grpSpPr>
        <p:grpSp>
          <p:nvGrpSpPr>
            <p:cNvPr id="5795" name="Google Shape;5795;p81"/>
            <p:cNvGrpSpPr/>
            <p:nvPr/>
          </p:nvGrpSpPr>
          <p:grpSpPr>
            <a:xfrm>
              <a:off x="6853641" y="2618923"/>
              <a:ext cx="1515545" cy="324556"/>
              <a:chOff x="6853641" y="2618923"/>
              <a:chExt cx="1515545" cy="324556"/>
            </a:xfrm>
          </p:grpSpPr>
          <p:sp>
            <p:nvSpPr>
              <p:cNvPr id="5796" name="Google Shape;5796;p8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1" name="Google Shape;5801;p8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81"/>
          <p:cNvGrpSpPr/>
          <p:nvPr/>
        </p:nvGrpSpPr>
        <p:grpSpPr>
          <a:xfrm>
            <a:off x="3438940" y="3357136"/>
            <a:ext cx="1617976" cy="346616"/>
            <a:chOff x="1808063" y="4294338"/>
            <a:chExt cx="3370782" cy="721817"/>
          </a:xfrm>
        </p:grpSpPr>
        <p:sp>
          <p:nvSpPr>
            <p:cNvPr id="5807" name="Google Shape;5807;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81"/>
          <p:cNvGrpSpPr/>
          <p:nvPr/>
        </p:nvGrpSpPr>
        <p:grpSpPr>
          <a:xfrm>
            <a:off x="5264936" y="4023886"/>
            <a:ext cx="1417067" cy="350605"/>
            <a:chOff x="4234950" y="2101012"/>
            <a:chExt cx="4219974" cy="1044090"/>
          </a:xfrm>
        </p:grpSpPr>
        <p:sp>
          <p:nvSpPr>
            <p:cNvPr id="5818" name="Google Shape;5818;p8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81"/>
          <p:cNvGrpSpPr/>
          <p:nvPr/>
        </p:nvGrpSpPr>
        <p:grpSpPr>
          <a:xfrm>
            <a:off x="6840408" y="2014643"/>
            <a:ext cx="1586327" cy="371557"/>
            <a:chOff x="1247650" y="2075423"/>
            <a:chExt cx="6648477" cy="1557238"/>
          </a:xfrm>
        </p:grpSpPr>
        <p:sp>
          <p:nvSpPr>
            <p:cNvPr id="5835" name="Google Shape;5835;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81"/>
          <p:cNvGrpSpPr/>
          <p:nvPr/>
        </p:nvGrpSpPr>
        <p:grpSpPr>
          <a:xfrm>
            <a:off x="5271678" y="1167833"/>
            <a:ext cx="1415601" cy="1648533"/>
            <a:chOff x="1839112" y="2209163"/>
            <a:chExt cx="1918159" cy="2233784"/>
          </a:xfrm>
        </p:grpSpPr>
        <p:sp>
          <p:nvSpPr>
            <p:cNvPr id="5842" name="Google Shape;5842;p8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5" name="Google Shape;5845;p81"/>
            <p:cNvCxnSpPr>
              <a:stCxn id="5842" idx="6"/>
              <a:endCxn id="584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46" name="Google Shape;5846;p81"/>
            <p:cNvCxnSpPr>
              <a:stCxn id="5843" idx="4"/>
              <a:endCxn id="584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848" name="Google Shape;5848;p81"/>
            <p:cNvCxnSpPr>
              <a:stCxn id="5847" idx="6"/>
              <a:endCxn id="584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49" name="Google Shape;5849;p81"/>
            <p:cNvCxnSpPr>
              <a:stCxn id="5844" idx="4"/>
              <a:endCxn id="585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847" name="Google Shape;5847;p8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2" name="Google Shape;5852;p81"/>
            <p:cNvCxnSpPr>
              <a:endCxn id="585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853" name="Google Shape;5853;p81"/>
          <p:cNvGrpSpPr/>
          <p:nvPr/>
        </p:nvGrpSpPr>
        <p:grpSpPr>
          <a:xfrm>
            <a:off x="3428944" y="1185917"/>
            <a:ext cx="1637968" cy="154942"/>
            <a:chOff x="238125" y="2506075"/>
            <a:chExt cx="7115411" cy="673075"/>
          </a:xfrm>
        </p:grpSpPr>
        <p:sp>
          <p:nvSpPr>
            <p:cNvPr id="5854" name="Google Shape;5854;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81"/>
          <p:cNvGrpSpPr/>
          <p:nvPr/>
        </p:nvGrpSpPr>
        <p:grpSpPr>
          <a:xfrm>
            <a:off x="1969680" y="1500635"/>
            <a:ext cx="1262932" cy="785408"/>
            <a:chOff x="548861" y="389676"/>
            <a:chExt cx="3843371" cy="2390163"/>
          </a:xfrm>
        </p:grpSpPr>
        <p:cxnSp>
          <p:nvCxnSpPr>
            <p:cNvPr id="5860" name="Google Shape;5860;p8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61" name="Google Shape;5861;p8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62" name="Google Shape;5862;p8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63" name="Google Shape;5863;p8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864" name="Google Shape;5864;p8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865" name="Google Shape;5865;p8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6" name="Google Shape;5866;p8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867" name="Google Shape;5867;p8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81"/>
          <p:cNvGrpSpPr/>
          <p:nvPr/>
        </p:nvGrpSpPr>
        <p:grpSpPr>
          <a:xfrm>
            <a:off x="757812" y="2607512"/>
            <a:ext cx="1412054" cy="633562"/>
            <a:chOff x="1187400" y="2529299"/>
            <a:chExt cx="6769193" cy="2241903"/>
          </a:xfrm>
        </p:grpSpPr>
        <p:sp>
          <p:nvSpPr>
            <p:cNvPr id="5874" name="Google Shape;5874;p8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75" name="Google Shape;5875;p8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6" name="Google Shape;5876;p8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7" name="Google Shape;5877;p8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8" name="Google Shape;5878;p8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9" name="Google Shape;5879;p8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80" name="Google Shape;5880;p8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881" name="Google Shape;5881;p81"/>
            <p:cNvCxnSpPr>
              <a:stCxn id="5874" idx="2"/>
              <a:endCxn id="587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82" name="Google Shape;5882;p81"/>
            <p:cNvCxnSpPr>
              <a:stCxn id="5876" idx="0"/>
              <a:endCxn id="587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83" name="Google Shape;5883;p81"/>
            <p:cNvCxnSpPr>
              <a:stCxn id="5876" idx="2"/>
              <a:endCxn id="587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84" name="Google Shape;5884;p81"/>
            <p:cNvCxnSpPr>
              <a:stCxn id="5877" idx="0"/>
              <a:endCxn id="587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85" name="Google Shape;5885;p81"/>
            <p:cNvCxnSpPr>
              <a:stCxn id="5875" idx="2"/>
              <a:endCxn id="588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86" name="Google Shape;5886;p81"/>
            <p:cNvCxnSpPr>
              <a:stCxn id="5879" idx="0"/>
              <a:endCxn id="587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887" name="Google Shape;5887;p81"/>
          <p:cNvGrpSpPr/>
          <p:nvPr/>
        </p:nvGrpSpPr>
        <p:grpSpPr>
          <a:xfrm>
            <a:off x="6844058" y="3100221"/>
            <a:ext cx="1579035" cy="540873"/>
            <a:chOff x="6895650" y="3126697"/>
            <a:chExt cx="1436662" cy="492105"/>
          </a:xfrm>
        </p:grpSpPr>
        <p:sp>
          <p:nvSpPr>
            <p:cNvPr id="5888" name="Google Shape;5888;p8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3" name="Google Shape;5893;p81"/>
            <p:cNvGrpSpPr/>
            <p:nvPr/>
          </p:nvGrpSpPr>
          <p:grpSpPr>
            <a:xfrm>
              <a:off x="6995957" y="3335810"/>
              <a:ext cx="1230393" cy="71754"/>
              <a:chOff x="6995957" y="3287964"/>
              <a:chExt cx="1230393" cy="71754"/>
            </a:xfrm>
          </p:grpSpPr>
          <p:sp>
            <p:nvSpPr>
              <p:cNvPr id="5894" name="Google Shape;5894;p8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9" name="Google Shape;5899;p81"/>
          <p:cNvGrpSpPr/>
          <p:nvPr/>
        </p:nvGrpSpPr>
        <p:grpSpPr>
          <a:xfrm>
            <a:off x="6842640" y="3736984"/>
            <a:ext cx="1581862" cy="650625"/>
            <a:chOff x="6777990" y="3710194"/>
            <a:chExt cx="1646915" cy="677382"/>
          </a:xfrm>
        </p:grpSpPr>
        <p:grpSp>
          <p:nvGrpSpPr>
            <p:cNvPr id="5900" name="Google Shape;5900;p81"/>
            <p:cNvGrpSpPr/>
            <p:nvPr/>
          </p:nvGrpSpPr>
          <p:grpSpPr>
            <a:xfrm>
              <a:off x="6777990" y="3874492"/>
              <a:ext cx="411129" cy="513083"/>
              <a:chOff x="6777990" y="3874492"/>
              <a:chExt cx="411129" cy="513083"/>
            </a:xfrm>
          </p:grpSpPr>
          <p:cxnSp>
            <p:nvCxnSpPr>
              <p:cNvPr id="5901" name="Google Shape;5901;p8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02" name="Google Shape;5902;p8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81"/>
            <p:cNvGrpSpPr/>
            <p:nvPr/>
          </p:nvGrpSpPr>
          <p:grpSpPr>
            <a:xfrm>
              <a:off x="7188425" y="3710194"/>
              <a:ext cx="411123" cy="520535"/>
              <a:chOff x="7188425" y="3710194"/>
              <a:chExt cx="411123" cy="520535"/>
            </a:xfrm>
          </p:grpSpPr>
          <p:cxnSp>
            <p:nvCxnSpPr>
              <p:cNvPr id="5904" name="Google Shape;5904;p8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05" name="Google Shape;5905;p8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81"/>
            <p:cNvGrpSpPr/>
            <p:nvPr/>
          </p:nvGrpSpPr>
          <p:grpSpPr>
            <a:xfrm>
              <a:off x="7603341" y="3874492"/>
              <a:ext cx="411474" cy="513083"/>
              <a:chOff x="7603341" y="3874492"/>
              <a:chExt cx="411474" cy="513083"/>
            </a:xfrm>
          </p:grpSpPr>
          <p:cxnSp>
            <p:nvCxnSpPr>
              <p:cNvPr id="5907" name="Google Shape;5907;p8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08" name="Google Shape;5908;p8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81"/>
            <p:cNvGrpSpPr/>
            <p:nvPr/>
          </p:nvGrpSpPr>
          <p:grpSpPr>
            <a:xfrm>
              <a:off x="8013776" y="3722847"/>
              <a:ext cx="411129" cy="507881"/>
              <a:chOff x="8013776" y="3722847"/>
              <a:chExt cx="411129" cy="507881"/>
            </a:xfrm>
          </p:grpSpPr>
          <p:cxnSp>
            <p:nvCxnSpPr>
              <p:cNvPr id="5910" name="Google Shape;5910;p8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911" name="Google Shape;5911;p8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2" name="Google Shape;5912;p81"/>
          <p:cNvGrpSpPr/>
          <p:nvPr/>
        </p:nvGrpSpPr>
        <p:grpSpPr>
          <a:xfrm>
            <a:off x="5262155" y="2909824"/>
            <a:ext cx="1421889" cy="1020603"/>
            <a:chOff x="5190863" y="2824811"/>
            <a:chExt cx="1544860" cy="1108869"/>
          </a:xfrm>
        </p:grpSpPr>
        <p:grpSp>
          <p:nvGrpSpPr>
            <p:cNvPr id="5913" name="Google Shape;5913;p81"/>
            <p:cNvGrpSpPr/>
            <p:nvPr/>
          </p:nvGrpSpPr>
          <p:grpSpPr>
            <a:xfrm>
              <a:off x="5938695" y="3176919"/>
              <a:ext cx="685761" cy="404739"/>
              <a:chOff x="5938695" y="3176919"/>
              <a:chExt cx="685761" cy="404739"/>
            </a:xfrm>
          </p:grpSpPr>
          <p:grpSp>
            <p:nvGrpSpPr>
              <p:cNvPr id="5914" name="Google Shape;5914;p81"/>
              <p:cNvGrpSpPr/>
              <p:nvPr/>
            </p:nvGrpSpPr>
            <p:grpSpPr>
              <a:xfrm>
                <a:off x="5938695" y="3176919"/>
                <a:ext cx="685761" cy="404739"/>
                <a:chOff x="5938695" y="3176919"/>
                <a:chExt cx="685761" cy="404739"/>
              </a:xfrm>
            </p:grpSpPr>
            <p:sp>
              <p:nvSpPr>
                <p:cNvPr id="5915" name="Google Shape;5915;p8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7" name="Google Shape;5917;p8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81"/>
            <p:cNvGrpSpPr/>
            <p:nvPr/>
          </p:nvGrpSpPr>
          <p:grpSpPr>
            <a:xfrm>
              <a:off x="5305233" y="3176835"/>
              <a:ext cx="685971" cy="404655"/>
              <a:chOff x="5305233" y="3176835"/>
              <a:chExt cx="685971" cy="404655"/>
            </a:xfrm>
          </p:grpSpPr>
          <p:grpSp>
            <p:nvGrpSpPr>
              <p:cNvPr id="5919" name="Google Shape;5919;p81"/>
              <p:cNvGrpSpPr/>
              <p:nvPr/>
            </p:nvGrpSpPr>
            <p:grpSpPr>
              <a:xfrm>
                <a:off x="5305233" y="3176835"/>
                <a:ext cx="685971" cy="404655"/>
                <a:chOff x="5305233" y="3176835"/>
                <a:chExt cx="685971" cy="404655"/>
              </a:xfrm>
            </p:grpSpPr>
            <p:sp>
              <p:nvSpPr>
                <p:cNvPr id="5920" name="Google Shape;5920;p8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2" name="Google Shape;5922;p8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8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4" name="Google Shape;5924;p81"/>
            <p:cNvGrpSpPr/>
            <p:nvPr/>
          </p:nvGrpSpPr>
          <p:grpSpPr>
            <a:xfrm>
              <a:off x="5657361" y="2824811"/>
              <a:ext cx="1078361" cy="404655"/>
              <a:chOff x="5657361" y="2824811"/>
              <a:chExt cx="1078361" cy="404655"/>
            </a:xfrm>
          </p:grpSpPr>
          <p:grpSp>
            <p:nvGrpSpPr>
              <p:cNvPr id="5925" name="Google Shape;5925;p81"/>
              <p:cNvGrpSpPr/>
              <p:nvPr/>
            </p:nvGrpSpPr>
            <p:grpSpPr>
              <a:xfrm>
                <a:off x="5657361" y="2824811"/>
                <a:ext cx="1078361" cy="404655"/>
                <a:chOff x="5657361" y="2824811"/>
                <a:chExt cx="1078361" cy="404655"/>
              </a:xfrm>
            </p:grpSpPr>
            <p:grpSp>
              <p:nvGrpSpPr>
                <p:cNvPr id="5926" name="Google Shape;5926;p81"/>
                <p:cNvGrpSpPr/>
                <p:nvPr/>
              </p:nvGrpSpPr>
              <p:grpSpPr>
                <a:xfrm>
                  <a:off x="5938485" y="2824811"/>
                  <a:ext cx="797237" cy="404655"/>
                  <a:chOff x="5938485" y="2824811"/>
                  <a:chExt cx="797237" cy="404655"/>
                </a:xfrm>
              </p:grpSpPr>
              <p:sp>
                <p:nvSpPr>
                  <p:cNvPr id="5927" name="Google Shape;5927;p8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9" name="Google Shape;5929;p8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8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81"/>
            <p:cNvGrpSpPr/>
            <p:nvPr/>
          </p:nvGrpSpPr>
          <p:grpSpPr>
            <a:xfrm>
              <a:off x="5190863" y="3528942"/>
              <a:ext cx="1078026" cy="404739"/>
              <a:chOff x="5190863" y="3528942"/>
              <a:chExt cx="1078026" cy="404739"/>
            </a:xfrm>
          </p:grpSpPr>
          <p:sp>
            <p:nvSpPr>
              <p:cNvPr id="5932" name="Google Shape;5932;p8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3" name="Google Shape;5933;p81"/>
              <p:cNvGrpSpPr/>
              <p:nvPr/>
            </p:nvGrpSpPr>
            <p:grpSpPr>
              <a:xfrm>
                <a:off x="5190863" y="3528942"/>
                <a:ext cx="1078026" cy="404739"/>
                <a:chOff x="5190863" y="3528942"/>
                <a:chExt cx="1078026" cy="404739"/>
              </a:xfrm>
            </p:grpSpPr>
            <p:sp>
              <p:nvSpPr>
                <p:cNvPr id="5934" name="Google Shape;5934;p8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36" name="Google Shape;5936;p81"/>
          <p:cNvGrpSpPr/>
          <p:nvPr/>
        </p:nvGrpSpPr>
        <p:grpSpPr>
          <a:xfrm>
            <a:off x="728162" y="1474292"/>
            <a:ext cx="1086719" cy="879487"/>
            <a:chOff x="803162" y="1474292"/>
            <a:chExt cx="1086719" cy="879487"/>
          </a:xfrm>
        </p:grpSpPr>
        <p:grpSp>
          <p:nvGrpSpPr>
            <p:cNvPr id="5937" name="Google Shape;5937;p81"/>
            <p:cNvGrpSpPr/>
            <p:nvPr/>
          </p:nvGrpSpPr>
          <p:grpSpPr>
            <a:xfrm>
              <a:off x="803162" y="1625948"/>
              <a:ext cx="445856" cy="576579"/>
              <a:chOff x="803162" y="1625948"/>
              <a:chExt cx="445856" cy="576579"/>
            </a:xfrm>
          </p:grpSpPr>
          <p:sp>
            <p:nvSpPr>
              <p:cNvPr id="5938" name="Google Shape;5938;p8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81"/>
              <p:cNvGrpSpPr/>
              <p:nvPr/>
            </p:nvGrpSpPr>
            <p:grpSpPr>
              <a:xfrm>
                <a:off x="1056023" y="1625948"/>
                <a:ext cx="192995" cy="576579"/>
                <a:chOff x="1056023" y="1625948"/>
                <a:chExt cx="192995" cy="576579"/>
              </a:xfrm>
            </p:grpSpPr>
            <p:sp>
              <p:nvSpPr>
                <p:cNvPr id="5940" name="Google Shape;5940;p8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5" name="Google Shape;5945;p81"/>
            <p:cNvGrpSpPr/>
            <p:nvPr/>
          </p:nvGrpSpPr>
          <p:grpSpPr>
            <a:xfrm>
              <a:off x="1371406" y="1474292"/>
              <a:ext cx="518475" cy="879487"/>
              <a:chOff x="1398231" y="1474292"/>
              <a:chExt cx="518475" cy="879487"/>
            </a:xfrm>
          </p:grpSpPr>
          <p:grpSp>
            <p:nvGrpSpPr>
              <p:cNvPr id="5946" name="Google Shape;5946;p81"/>
              <p:cNvGrpSpPr/>
              <p:nvPr/>
            </p:nvGrpSpPr>
            <p:grpSpPr>
              <a:xfrm>
                <a:off x="1398231" y="1474292"/>
                <a:ext cx="518475" cy="341643"/>
                <a:chOff x="1398231" y="1474292"/>
                <a:chExt cx="518475" cy="341643"/>
              </a:xfrm>
            </p:grpSpPr>
            <p:sp>
              <p:nvSpPr>
                <p:cNvPr id="5947" name="Google Shape;5947;p8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8" name="Google Shape;5948;p81"/>
                <p:cNvGrpSpPr/>
                <p:nvPr/>
              </p:nvGrpSpPr>
              <p:grpSpPr>
                <a:xfrm>
                  <a:off x="1616453" y="1474292"/>
                  <a:ext cx="300253" cy="341643"/>
                  <a:chOff x="1616453" y="1475379"/>
                  <a:chExt cx="300253" cy="341643"/>
                </a:xfrm>
              </p:grpSpPr>
              <p:sp>
                <p:nvSpPr>
                  <p:cNvPr id="5949" name="Google Shape;5949;p8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81"/>
                  <p:cNvGrpSpPr/>
                  <p:nvPr/>
                </p:nvGrpSpPr>
                <p:grpSpPr>
                  <a:xfrm>
                    <a:off x="1839639" y="1475379"/>
                    <a:ext cx="77067" cy="341643"/>
                    <a:chOff x="1839639" y="1475379"/>
                    <a:chExt cx="77067" cy="341643"/>
                  </a:xfrm>
                </p:grpSpPr>
                <p:sp>
                  <p:nvSpPr>
                    <p:cNvPr id="5957" name="Google Shape;5957;p8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59" name="Google Shape;5959;p81"/>
              <p:cNvGrpSpPr/>
              <p:nvPr/>
            </p:nvGrpSpPr>
            <p:grpSpPr>
              <a:xfrm>
                <a:off x="1398451" y="2012951"/>
                <a:ext cx="518255" cy="340828"/>
                <a:chOff x="1398451" y="2012951"/>
                <a:chExt cx="518255" cy="340828"/>
              </a:xfrm>
            </p:grpSpPr>
            <p:sp>
              <p:nvSpPr>
                <p:cNvPr id="5960" name="Google Shape;5960;p8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81"/>
                <p:cNvGrpSpPr/>
                <p:nvPr/>
              </p:nvGrpSpPr>
              <p:grpSpPr>
                <a:xfrm>
                  <a:off x="1616453" y="2012951"/>
                  <a:ext cx="300253" cy="340828"/>
                  <a:chOff x="1616453" y="2013538"/>
                  <a:chExt cx="300253" cy="340828"/>
                </a:xfrm>
              </p:grpSpPr>
              <p:sp>
                <p:nvSpPr>
                  <p:cNvPr id="5962" name="Google Shape;5962;p8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9" name="Google Shape;5969;p81"/>
                  <p:cNvGrpSpPr/>
                  <p:nvPr/>
                </p:nvGrpSpPr>
                <p:grpSpPr>
                  <a:xfrm>
                    <a:off x="1839639" y="2013538"/>
                    <a:ext cx="77067" cy="340828"/>
                    <a:chOff x="1839639" y="2013538"/>
                    <a:chExt cx="77067" cy="340828"/>
                  </a:xfrm>
                </p:grpSpPr>
                <p:sp>
                  <p:nvSpPr>
                    <p:cNvPr id="5970" name="Google Shape;5970;p8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72" name="Google Shape;5972;p81"/>
          <p:cNvGrpSpPr/>
          <p:nvPr/>
        </p:nvGrpSpPr>
        <p:grpSpPr>
          <a:xfrm>
            <a:off x="724986" y="3605478"/>
            <a:ext cx="1368681" cy="682918"/>
            <a:chOff x="724986" y="3605478"/>
            <a:chExt cx="1368681" cy="682918"/>
          </a:xfrm>
        </p:grpSpPr>
        <p:grpSp>
          <p:nvGrpSpPr>
            <p:cNvPr id="5973" name="Google Shape;5973;p81"/>
            <p:cNvGrpSpPr/>
            <p:nvPr/>
          </p:nvGrpSpPr>
          <p:grpSpPr>
            <a:xfrm>
              <a:off x="1289102" y="3823629"/>
              <a:ext cx="240442" cy="250435"/>
              <a:chOff x="-165066" y="3843615"/>
              <a:chExt cx="221259" cy="230455"/>
            </a:xfrm>
          </p:grpSpPr>
          <p:sp>
            <p:nvSpPr>
              <p:cNvPr id="5974" name="Google Shape;5974;p8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1"/>
            <p:cNvGrpSpPr/>
            <p:nvPr/>
          </p:nvGrpSpPr>
          <p:grpSpPr>
            <a:xfrm>
              <a:off x="724986" y="3605478"/>
              <a:ext cx="1368681" cy="682918"/>
              <a:chOff x="724986" y="3605478"/>
              <a:chExt cx="1368681" cy="682918"/>
            </a:xfrm>
          </p:grpSpPr>
          <p:grpSp>
            <p:nvGrpSpPr>
              <p:cNvPr id="5995" name="Google Shape;5995;p81"/>
              <p:cNvGrpSpPr/>
              <p:nvPr/>
            </p:nvGrpSpPr>
            <p:grpSpPr>
              <a:xfrm>
                <a:off x="1498221" y="4047614"/>
                <a:ext cx="529172" cy="240783"/>
                <a:chOff x="1498221" y="4047614"/>
                <a:chExt cx="529172" cy="240783"/>
              </a:xfrm>
            </p:grpSpPr>
            <p:grpSp>
              <p:nvGrpSpPr>
                <p:cNvPr id="5996" name="Google Shape;5996;p81"/>
                <p:cNvGrpSpPr/>
                <p:nvPr/>
              </p:nvGrpSpPr>
              <p:grpSpPr>
                <a:xfrm>
                  <a:off x="1826655" y="4224370"/>
                  <a:ext cx="200738" cy="25631"/>
                  <a:chOff x="1826655" y="4224370"/>
                  <a:chExt cx="200738" cy="25631"/>
                </a:xfrm>
              </p:grpSpPr>
              <p:sp>
                <p:nvSpPr>
                  <p:cNvPr id="5997" name="Google Shape;5997;p8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81"/>
                <p:cNvGrpSpPr/>
                <p:nvPr/>
              </p:nvGrpSpPr>
              <p:grpSpPr>
                <a:xfrm>
                  <a:off x="1498221" y="4047614"/>
                  <a:ext cx="328444" cy="240783"/>
                  <a:chOff x="1498221" y="4047614"/>
                  <a:chExt cx="328444" cy="240783"/>
                </a:xfrm>
              </p:grpSpPr>
              <p:sp>
                <p:nvSpPr>
                  <p:cNvPr id="6000" name="Google Shape;6000;p8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1" name="Google Shape;6001;p81"/>
                  <p:cNvGrpSpPr/>
                  <p:nvPr/>
                </p:nvGrpSpPr>
                <p:grpSpPr>
                  <a:xfrm>
                    <a:off x="1498221" y="4047614"/>
                    <a:ext cx="150566" cy="190416"/>
                    <a:chOff x="1498221" y="4047614"/>
                    <a:chExt cx="150566" cy="190416"/>
                  </a:xfrm>
                </p:grpSpPr>
                <p:sp>
                  <p:nvSpPr>
                    <p:cNvPr id="6002" name="Google Shape;6002;p8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04" name="Google Shape;6004;p81"/>
              <p:cNvGrpSpPr/>
              <p:nvPr/>
            </p:nvGrpSpPr>
            <p:grpSpPr>
              <a:xfrm>
                <a:off x="1560718" y="3800594"/>
                <a:ext cx="532948" cy="302090"/>
                <a:chOff x="1560718" y="3800594"/>
                <a:chExt cx="532948" cy="302090"/>
              </a:xfrm>
            </p:grpSpPr>
            <p:grpSp>
              <p:nvGrpSpPr>
                <p:cNvPr id="6005" name="Google Shape;6005;p81"/>
                <p:cNvGrpSpPr/>
                <p:nvPr/>
              </p:nvGrpSpPr>
              <p:grpSpPr>
                <a:xfrm>
                  <a:off x="1912179" y="3827344"/>
                  <a:ext cx="181487" cy="25631"/>
                  <a:chOff x="1912179" y="3827344"/>
                  <a:chExt cx="181487" cy="25631"/>
                </a:xfrm>
              </p:grpSpPr>
              <p:sp>
                <p:nvSpPr>
                  <p:cNvPr id="6006" name="Google Shape;6006;p8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81"/>
                <p:cNvGrpSpPr/>
                <p:nvPr/>
              </p:nvGrpSpPr>
              <p:grpSpPr>
                <a:xfrm>
                  <a:off x="1912179" y="4044505"/>
                  <a:ext cx="181487" cy="25622"/>
                  <a:chOff x="1912179" y="4044506"/>
                  <a:chExt cx="181487" cy="25622"/>
                </a:xfrm>
              </p:grpSpPr>
              <p:sp>
                <p:nvSpPr>
                  <p:cNvPr id="6009" name="Google Shape;6009;p8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81"/>
                <p:cNvGrpSpPr/>
                <p:nvPr/>
              </p:nvGrpSpPr>
              <p:grpSpPr>
                <a:xfrm>
                  <a:off x="1560718" y="3800594"/>
                  <a:ext cx="351472" cy="302090"/>
                  <a:chOff x="1560718" y="3800594"/>
                  <a:chExt cx="351472" cy="302090"/>
                </a:xfrm>
              </p:grpSpPr>
              <p:grpSp>
                <p:nvGrpSpPr>
                  <p:cNvPr id="6012" name="Google Shape;6012;p81"/>
                  <p:cNvGrpSpPr/>
                  <p:nvPr/>
                </p:nvGrpSpPr>
                <p:grpSpPr>
                  <a:xfrm>
                    <a:off x="1560718" y="3842857"/>
                    <a:ext cx="173586" cy="217131"/>
                    <a:chOff x="1560718" y="3842857"/>
                    <a:chExt cx="173586" cy="217131"/>
                  </a:xfrm>
                </p:grpSpPr>
                <p:sp>
                  <p:nvSpPr>
                    <p:cNvPr id="6013" name="Google Shape;6013;p8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6" name="Google Shape;6016;p8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18" name="Google Shape;6018;p8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9" name="Google Shape;6019;p81"/>
              <p:cNvGrpSpPr/>
              <p:nvPr/>
            </p:nvGrpSpPr>
            <p:grpSpPr>
              <a:xfrm>
                <a:off x="785350" y="3605478"/>
                <a:ext cx="535311" cy="249245"/>
                <a:chOff x="785350" y="3605478"/>
                <a:chExt cx="535311" cy="249245"/>
              </a:xfrm>
            </p:grpSpPr>
            <p:grpSp>
              <p:nvGrpSpPr>
                <p:cNvPr id="6020" name="Google Shape;6020;p81"/>
                <p:cNvGrpSpPr/>
                <p:nvPr/>
              </p:nvGrpSpPr>
              <p:grpSpPr>
                <a:xfrm>
                  <a:off x="785350" y="3605478"/>
                  <a:ext cx="376191" cy="102736"/>
                  <a:chOff x="785350" y="3605478"/>
                  <a:chExt cx="376191" cy="102736"/>
                </a:xfrm>
              </p:grpSpPr>
              <p:sp>
                <p:nvSpPr>
                  <p:cNvPr id="6021" name="Google Shape;6021;p8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81"/>
                <p:cNvGrpSpPr/>
                <p:nvPr/>
              </p:nvGrpSpPr>
              <p:grpSpPr>
                <a:xfrm>
                  <a:off x="1161530" y="3655851"/>
                  <a:ext cx="159131" cy="198872"/>
                  <a:chOff x="1161530" y="3655851"/>
                  <a:chExt cx="159131" cy="198872"/>
                </a:xfrm>
              </p:grpSpPr>
              <p:sp>
                <p:nvSpPr>
                  <p:cNvPr id="6025" name="Google Shape;6025;p8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7" name="Google Shape;6027;p81"/>
              <p:cNvGrpSpPr/>
              <p:nvPr/>
            </p:nvGrpSpPr>
            <p:grpSpPr>
              <a:xfrm>
                <a:off x="785350" y="4047614"/>
                <a:ext cx="535311" cy="240783"/>
                <a:chOff x="785350" y="4047614"/>
                <a:chExt cx="535311" cy="240783"/>
              </a:xfrm>
            </p:grpSpPr>
            <p:grpSp>
              <p:nvGrpSpPr>
                <p:cNvPr id="6028" name="Google Shape;6028;p81"/>
                <p:cNvGrpSpPr/>
                <p:nvPr/>
              </p:nvGrpSpPr>
              <p:grpSpPr>
                <a:xfrm>
                  <a:off x="1161636" y="4047614"/>
                  <a:ext cx="159025" cy="190415"/>
                  <a:chOff x="1161636" y="4047614"/>
                  <a:chExt cx="159025" cy="190415"/>
                </a:xfrm>
              </p:grpSpPr>
              <p:sp>
                <p:nvSpPr>
                  <p:cNvPr id="6029" name="Google Shape;6029;p8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81"/>
                <p:cNvGrpSpPr/>
                <p:nvPr/>
              </p:nvGrpSpPr>
              <p:grpSpPr>
                <a:xfrm>
                  <a:off x="785350" y="4185661"/>
                  <a:ext cx="376191" cy="102736"/>
                  <a:chOff x="785350" y="4185661"/>
                  <a:chExt cx="376191" cy="102736"/>
                </a:xfrm>
              </p:grpSpPr>
              <p:sp>
                <p:nvSpPr>
                  <p:cNvPr id="6032" name="Google Shape;6032;p8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35" name="Google Shape;6035;p81"/>
              <p:cNvGrpSpPr/>
              <p:nvPr/>
            </p:nvGrpSpPr>
            <p:grpSpPr>
              <a:xfrm>
                <a:off x="1501054" y="3605478"/>
                <a:ext cx="526340" cy="249240"/>
                <a:chOff x="1501054" y="3605478"/>
                <a:chExt cx="526340" cy="249240"/>
              </a:xfrm>
            </p:grpSpPr>
            <p:grpSp>
              <p:nvGrpSpPr>
                <p:cNvPr id="6036" name="Google Shape;6036;p81"/>
                <p:cNvGrpSpPr/>
                <p:nvPr/>
              </p:nvGrpSpPr>
              <p:grpSpPr>
                <a:xfrm>
                  <a:off x="1834208" y="3643867"/>
                  <a:ext cx="193185" cy="25622"/>
                  <a:chOff x="1834208" y="3643867"/>
                  <a:chExt cx="193185" cy="25622"/>
                </a:xfrm>
              </p:grpSpPr>
              <p:sp>
                <p:nvSpPr>
                  <p:cNvPr id="6037" name="Google Shape;6037;p8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1"/>
                <p:cNvGrpSpPr/>
                <p:nvPr/>
              </p:nvGrpSpPr>
              <p:grpSpPr>
                <a:xfrm>
                  <a:off x="1501054" y="3605478"/>
                  <a:ext cx="333165" cy="249240"/>
                  <a:chOff x="1501054" y="3605478"/>
                  <a:chExt cx="333165" cy="249240"/>
                </a:xfrm>
              </p:grpSpPr>
              <p:sp>
                <p:nvSpPr>
                  <p:cNvPr id="6040" name="Google Shape;6040;p8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1" name="Google Shape;6041;p81"/>
                  <p:cNvGrpSpPr/>
                  <p:nvPr/>
                </p:nvGrpSpPr>
                <p:grpSpPr>
                  <a:xfrm>
                    <a:off x="1501054" y="3655851"/>
                    <a:ext cx="155286" cy="198867"/>
                    <a:chOff x="1501054" y="3655851"/>
                    <a:chExt cx="155286" cy="198867"/>
                  </a:xfrm>
                </p:grpSpPr>
                <p:sp>
                  <p:nvSpPr>
                    <p:cNvPr id="6042" name="Google Shape;6042;p8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44" name="Google Shape;6044;p81"/>
              <p:cNvGrpSpPr/>
              <p:nvPr/>
            </p:nvGrpSpPr>
            <p:grpSpPr>
              <a:xfrm>
                <a:off x="724986" y="3800594"/>
                <a:ext cx="532950" cy="302090"/>
                <a:chOff x="724986" y="3800594"/>
                <a:chExt cx="532950" cy="302090"/>
              </a:xfrm>
            </p:grpSpPr>
            <p:grpSp>
              <p:nvGrpSpPr>
                <p:cNvPr id="6045" name="Google Shape;6045;p81"/>
                <p:cNvGrpSpPr/>
                <p:nvPr/>
              </p:nvGrpSpPr>
              <p:grpSpPr>
                <a:xfrm>
                  <a:off x="724986" y="4044367"/>
                  <a:ext cx="181314" cy="25626"/>
                  <a:chOff x="724986" y="4044367"/>
                  <a:chExt cx="181314" cy="25626"/>
                </a:xfrm>
              </p:grpSpPr>
              <p:sp>
                <p:nvSpPr>
                  <p:cNvPr id="6046" name="Google Shape;6046;p8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81"/>
                <p:cNvGrpSpPr/>
                <p:nvPr/>
              </p:nvGrpSpPr>
              <p:grpSpPr>
                <a:xfrm>
                  <a:off x="906290" y="3800594"/>
                  <a:ext cx="351646" cy="302090"/>
                  <a:chOff x="906290" y="3800594"/>
                  <a:chExt cx="351646" cy="302090"/>
                </a:xfrm>
              </p:grpSpPr>
              <p:grpSp>
                <p:nvGrpSpPr>
                  <p:cNvPr id="6049" name="Google Shape;6049;p81"/>
                  <p:cNvGrpSpPr/>
                  <p:nvPr/>
                </p:nvGrpSpPr>
                <p:grpSpPr>
                  <a:xfrm>
                    <a:off x="1084172" y="3842857"/>
                    <a:ext cx="173764" cy="217131"/>
                    <a:chOff x="1084172" y="3842857"/>
                    <a:chExt cx="173764" cy="217131"/>
                  </a:xfrm>
                </p:grpSpPr>
                <p:grpSp>
                  <p:nvGrpSpPr>
                    <p:cNvPr id="6050" name="Google Shape;6050;p81"/>
                    <p:cNvGrpSpPr/>
                    <p:nvPr/>
                  </p:nvGrpSpPr>
                  <p:grpSpPr>
                    <a:xfrm>
                      <a:off x="1156862" y="3936509"/>
                      <a:ext cx="101073" cy="25622"/>
                      <a:chOff x="1156862" y="3936509"/>
                      <a:chExt cx="101073" cy="25622"/>
                    </a:xfrm>
                  </p:grpSpPr>
                  <p:sp>
                    <p:nvSpPr>
                      <p:cNvPr id="6051" name="Google Shape;6051;p8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3" name="Google Shape;6053;p8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4" name="Google Shape;6054;p8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81"/>
                <p:cNvGrpSpPr/>
                <p:nvPr/>
              </p:nvGrpSpPr>
              <p:grpSpPr>
                <a:xfrm>
                  <a:off x="724986" y="3830189"/>
                  <a:ext cx="189533" cy="25626"/>
                  <a:chOff x="724986" y="3830189"/>
                  <a:chExt cx="189533" cy="25626"/>
                </a:xfrm>
              </p:grpSpPr>
              <p:sp>
                <p:nvSpPr>
                  <p:cNvPr id="6057" name="Google Shape;6057;p8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059" name="Google Shape;6059;p81"/>
          <p:cNvGrpSpPr/>
          <p:nvPr/>
        </p:nvGrpSpPr>
        <p:grpSpPr>
          <a:xfrm>
            <a:off x="2253298" y="2455640"/>
            <a:ext cx="948701" cy="935378"/>
            <a:chOff x="2253298" y="2428317"/>
            <a:chExt cx="948701" cy="935378"/>
          </a:xfrm>
        </p:grpSpPr>
        <p:sp>
          <p:nvSpPr>
            <p:cNvPr id="6060" name="Google Shape;6060;p8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6" name="Shape 6096"/>
        <p:cNvGrpSpPr/>
        <p:nvPr/>
      </p:nvGrpSpPr>
      <p:grpSpPr>
        <a:xfrm>
          <a:off x="0" y="0"/>
          <a:ext cx="0" cy="0"/>
          <a:chOff x="0" y="0"/>
          <a:chExt cx="0" cy="0"/>
        </a:xfrm>
      </p:grpSpPr>
      <p:grpSp>
        <p:nvGrpSpPr>
          <p:cNvPr id="6097" name="Google Shape;6097;p82"/>
          <p:cNvGrpSpPr/>
          <p:nvPr/>
        </p:nvGrpSpPr>
        <p:grpSpPr>
          <a:xfrm>
            <a:off x="3353582" y="1145627"/>
            <a:ext cx="2363393" cy="1017867"/>
            <a:chOff x="3292400" y="1219146"/>
            <a:chExt cx="2615240" cy="1110239"/>
          </a:xfrm>
        </p:grpSpPr>
        <p:sp>
          <p:nvSpPr>
            <p:cNvPr id="6098" name="Google Shape;6098;p8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099" name="Google Shape;6099;p8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00" name="Google Shape;6100;p8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101" name="Google Shape;6101;p8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102" name="Google Shape;6102;p8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103" name="Google Shape;6103;p8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104" name="Google Shape;6104;p8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105" name="Google Shape;6105;p8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106" name="Google Shape;6106;p8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107" name="Google Shape;6107;p8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108" name="Google Shape;6108;p8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09" name="Google Shape;6109;p8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110" name="Google Shape;6110;p8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11" name="Google Shape;6111;p8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112" name="Google Shape;6112;p82"/>
            <p:cNvGrpSpPr/>
            <p:nvPr/>
          </p:nvGrpSpPr>
          <p:grpSpPr>
            <a:xfrm>
              <a:off x="3748438" y="1378608"/>
              <a:ext cx="2159202" cy="903971"/>
              <a:chOff x="1683525" y="2179850"/>
              <a:chExt cx="4519050" cy="2134525"/>
            </a:xfrm>
          </p:grpSpPr>
          <p:sp>
            <p:nvSpPr>
              <p:cNvPr id="6113" name="Google Shape;6113;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4" name="Google Shape;6114;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5" name="Google Shape;6115;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6" name="Google Shape;6116;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7" name="Google Shape;6117;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8" name="Google Shape;6118;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19" name="Google Shape;6119;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20" name="Google Shape;6120;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21" name="Google Shape;6121;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22" name="Google Shape;6122;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23" name="Google Shape;6123;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124" name="Google Shape;6124;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125" name="Google Shape;6125;p82"/>
          <p:cNvGraphicFramePr/>
          <p:nvPr/>
        </p:nvGraphicFramePr>
        <p:xfrm>
          <a:off x="5949675" y="2323100"/>
          <a:ext cx="3000000" cy="3000000"/>
        </p:xfrm>
        <a:graphic>
          <a:graphicData uri="http://schemas.openxmlformats.org/drawingml/2006/table">
            <a:tbl>
              <a:tblPr>
                <a:noFill/>
                <a:tableStyleId>{FE0465E1-0BCD-4E90-85EB-CF38A34620F8}</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126" name="Google Shape;6126;p82"/>
          <p:cNvGrpSpPr/>
          <p:nvPr/>
        </p:nvGrpSpPr>
        <p:grpSpPr>
          <a:xfrm>
            <a:off x="5926924" y="3381697"/>
            <a:ext cx="2519825" cy="1001454"/>
            <a:chOff x="1906114" y="789980"/>
            <a:chExt cx="1487676" cy="606868"/>
          </a:xfrm>
        </p:grpSpPr>
        <p:cxnSp>
          <p:nvCxnSpPr>
            <p:cNvPr id="6127" name="Google Shape;6127;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28" name="Google Shape;6128;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29" name="Google Shape;6129;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130" name="Google Shape;6130;p8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131" name="Google Shape;6131;p8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132" name="Google Shape;6132;p8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133" name="Google Shape;6133;p8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134" name="Google Shape;6134;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141" name="Google Shape;6141;p8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142" name="Google Shape;6142;p8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143" name="Google Shape;6143;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82"/>
          <p:cNvGrpSpPr/>
          <p:nvPr/>
        </p:nvGrpSpPr>
        <p:grpSpPr>
          <a:xfrm>
            <a:off x="726399" y="1190655"/>
            <a:ext cx="2394370" cy="976502"/>
            <a:chOff x="749309" y="1112739"/>
            <a:chExt cx="2371603" cy="976502"/>
          </a:xfrm>
        </p:grpSpPr>
        <p:sp>
          <p:nvSpPr>
            <p:cNvPr id="6145" name="Google Shape;6145;p8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77" name="Google Shape;6177;p82"/>
          <p:cNvGraphicFramePr/>
          <p:nvPr/>
        </p:nvGraphicFramePr>
        <p:xfrm>
          <a:off x="5949700" y="1188950"/>
          <a:ext cx="3000000" cy="3000000"/>
        </p:xfrm>
        <a:graphic>
          <a:graphicData uri="http://schemas.openxmlformats.org/drawingml/2006/table">
            <a:tbl>
              <a:tblPr>
                <a:noFill/>
                <a:tableStyleId>{FE0465E1-0BCD-4E90-85EB-CF38A34620F8}</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178" name="Google Shape;6178;p82"/>
          <p:cNvGraphicFramePr/>
          <p:nvPr/>
        </p:nvGraphicFramePr>
        <p:xfrm>
          <a:off x="3356413" y="2323100"/>
          <a:ext cx="3000000" cy="3000000"/>
        </p:xfrm>
        <a:graphic>
          <a:graphicData uri="http://schemas.openxmlformats.org/drawingml/2006/table">
            <a:tbl>
              <a:tblPr>
                <a:noFill/>
                <a:tableStyleId>{FE0465E1-0BCD-4E90-85EB-CF38A34620F8}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79" name="Google Shape;6179;p82"/>
          <p:cNvGrpSpPr/>
          <p:nvPr/>
        </p:nvGrpSpPr>
        <p:grpSpPr>
          <a:xfrm>
            <a:off x="4100342" y="2709743"/>
            <a:ext cx="1517436" cy="74460"/>
            <a:chOff x="3980086" y="2804397"/>
            <a:chExt cx="1227600" cy="66900"/>
          </a:xfrm>
        </p:grpSpPr>
        <p:sp>
          <p:nvSpPr>
            <p:cNvPr id="6180" name="Google Shape;6180;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82"/>
          <p:cNvGrpSpPr/>
          <p:nvPr/>
        </p:nvGrpSpPr>
        <p:grpSpPr>
          <a:xfrm>
            <a:off x="4725406" y="3002330"/>
            <a:ext cx="892956" cy="74460"/>
            <a:chOff x="3980086" y="2804397"/>
            <a:chExt cx="1227600" cy="66900"/>
          </a:xfrm>
        </p:grpSpPr>
        <p:sp>
          <p:nvSpPr>
            <p:cNvPr id="6183" name="Google Shape;6183;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82"/>
          <p:cNvGrpSpPr/>
          <p:nvPr/>
        </p:nvGrpSpPr>
        <p:grpSpPr>
          <a:xfrm>
            <a:off x="3358498" y="3361213"/>
            <a:ext cx="2363244" cy="1005943"/>
            <a:chOff x="3358415" y="3361302"/>
            <a:chExt cx="2363244" cy="1024695"/>
          </a:xfrm>
        </p:grpSpPr>
        <p:grpSp>
          <p:nvGrpSpPr>
            <p:cNvPr id="6186" name="Google Shape;6186;p82"/>
            <p:cNvGrpSpPr/>
            <p:nvPr/>
          </p:nvGrpSpPr>
          <p:grpSpPr>
            <a:xfrm>
              <a:off x="3358415" y="3361302"/>
              <a:ext cx="441300" cy="1024695"/>
              <a:chOff x="3358415" y="3361302"/>
              <a:chExt cx="441300" cy="1024695"/>
            </a:xfrm>
          </p:grpSpPr>
          <p:sp>
            <p:nvSpPr>
              <p:cNvPr id="6187" name="Google Shape;6187;p8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82"/>
            <p:cNvGrpSpPr/>
            <p:nvPr/>
          </p:nvGrpSpPr>
          <p:grpSpPr>
            <a:xfrm>
              <a:off x="3838901" y="3361302"/>
              <a:ext cx="441300" cy="1024695"/>
              <a:chOff x="3838901" y="3361302"/>
              <a:chExt cx="441300" cy="1024695"/>
            </a:xfrm>
          </p:grpSpPr>
          <p:sp>
            <p:nvSpPr>
              <p:cNvPr id="6194" name="Google Shape;6194;p8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82"/>
            <p:cNvGrpSpPr/>
            <p:nvPr/>
          </p:nvGrpSpPr>
          <p:grpSpPr>
            <a:xfrm>
              <a:off x="4319387" y="3361302"/>
              <a:ext cx="441300" cy="1024695"/>
              <a:chOff x="4319387" y="3361302"/>
              <a:chExt cx="441300" cy="1024695"/>
            </a:xfrm>
          </p:grpSpPr>
          <p:sp>
            <p:nvSpPr>
              <p:cNvPr id="6201" name="Google Shape;6201;p8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82"/>
            <p:cNvGrpSpPr/>
            <p:nvPr/>
          </p:nvGrpSpPr>
          <p:grpSpPr>
            <a:xfrm>
              <a:off x="4799873" y="3361302"/>
              <a:ext cx="441300" cy="1024695"/>
              <a:chOff x="4799873" y="3361302"/>
              <a:chExt cx="441300" cy="1024695"/>
            </a:xfrm>
          </p:grpSpPr>
          <p:sp>
            <p:nvSpPr>
              <p:cNvPr id="6208" name="Google Shape;6208;p8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82"/>
            <p:cNvGrpSpPr/>
            <p:nvPr/>
          </p:nvGrpSpPr>
          <p:grpSpPr>
            <a:xfrm>
              <a:off x="5280360" y="3361302"/>
              <a:ext cx="441300" cy="1024695"/>
              <a:chOff x="5280360" y="3361302"/>
              <a:chExt cx="441300" cy="1024695"/>
            </a:xfrm>
          </p:grpSpPr>
          <p:sp>
            <p:nvSpPr>
              <p:cNvPr id="6215" name="Google Shape;6215;p8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221" name="Google Shape;6221;p82"/>
          <p:cNvGraphicFramePr/>
          <p:nvPr/>
        </p:nvGraphicFramePr>
        <p:xfrm>
          <a:off x="724925" y="2323100"/>
          <a:ext cx="3000000" cy="3000000"/>
        </p:xfrm>
        <a:graphic>
          <a:graphicData uri="http://schemas.openxmlformats.org/drawingml/2006/table">
            <a:tbl>
              <a:tblPr>
                <a:noFill/>
                <a:tableStyleId>{FE0465E1-0BCD-4E90-85EB-CF38A34620F8}</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222" name="Google Shape;6222;p82"/>
          <p:cNvGrpSpPr/>
          <p:nvPr/>
        </p:nvGrpSpPr>
        <p:grpSpPr>
          <a:xfrm>
            <a:off x="726450" y="3372825"/>
            <a:ext cx="2403614" cy="1005900"/>
            <a:chOff x="726450" y="3372825"/>
            <a:chExt cx="2403614" cy="1005900"/>
          </a:xfrm>
        </p:grpSpPr>
        <p:grpSp>
          <p:nvGrpSpPr>
            <p:cNvPr id="6223" name="Google Shape;6223;p82"/>
            <p:cNvGrpSpPr/>
            <p:nvPr/>
          </p:nvGrpSpPr>
          <p:grpSpPr>
            <a:xfrm>
              <a:off x="726450" y="3696000"/>
              <a:ext cx="2403614" cy="500898"/>
              <a:chOff x="726450" y="3696000"/>
              <a:chExt cx="2403614" cy="500898"/>
            </a:xfrm>
          </p:grpSpPr>
          <p:sp>
            <p:nvSpPr>
              <p:cNvPr id="6224" name="Google Shape;6224;p8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5" name="Google Shape;6225;p8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26" name="Google Shape;6226;p82"/>
            <p:cNvGrpSpPr/>
            <p:nvPr/>
          </p:nvGrpSpPr>
          <p:grpSpPr>
            <a:xfrm>
              <a:off x="1348050" y="3372825"/>
              <a:ext cx="1720425" cy="1005900"/>
              <a:chOff x="1348050" y="3372825"/>
              <a:chExt cx="1720425" cy="1005900"/>
            </a:xfrm>
          </p:grpSpPr>
          <p:sp>
            <p:nvSpPr>
              <p:cNvPr id="6227" name="Google Shape;6227;p8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8" name="Google Shape;6228;p8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9" name="Google Shape;6229;p8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30" name="Google Shape;6230;p8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31" name="Google Shape;6231;p8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32" name="Google Shape;6232;p82"/>
            <p:cNvGrpSpPr/>
            <p:nvPr/>
          </p:nvGrpSpPr>
          <p:grpSpPr>
            <a:xfrm>
              <a:off x="1455707" y="3731058"/>
              <a:ext cx="1491150" cy="417657"/>
              <a:chOff x="1455707" y="3731058"/>
              <a:chExt cx="1491150" cy="417657"/>
            </a:xfrm>
          </p:grpSpPr>
          <p:grpSp>
            <p:nvGrpSpPr>
              <p:cNvPr id="6233" name="Google Shape;6233;p82"/>
              <p:cNvGrpSpPr/>
              <p:nvPr/>
            </p:nvGrpSpPr>
            <p:grpSpPr>
              <a:xfrm>
                <a:off x="1472938" y="3745828"/>
                <a:ext cx="72126" cy="53788"/>
                <a:chOff x="1472938" y="3745828"/>
                <a:chExt cx="72126" cy="53788"/>
              </a:xfrm>
            </p:grpSpPr>
            <p:sp>
              <p:nvSpPr>
                <p:cNvPr id="6234" name="Google Shape;6234;p8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2"/>
              <p:cNvGrpSpPr/>
              <p:nvPr/>
            </p:nvGrpSpPr>
            <p:grpSpPr>
              <a:xfrm>
                <a:off x="1819181" y="4089633"/>
                <a:ext cx="72126" cy="53788"/>
                <a:chOff x="1819181" y="4089633"/>
                <a:chExt cx="72126" cy="53788"/>
              </a:xfrm>
            </p:grpSpPr>
            <p:sp>
              <p:nvSpPr>
                <p:cNvPr id="6237" name="Google Shape;6237;p8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82"/>
              <p:cNvGrpSpPr/>
              <p:nvPr/>
            </p:nvGrpSpPr>
            <p:grpSpPr>
              <a:xfrm>
                <a:off x="1455707" y="4084171"/>
                <a:ext cx="64321" cy="64544"/>
                <a:chOff x="1455707" y="4084171"/>
                <a:chExt cx="64321" cy="64544"/>
              </a:xfrm>
            </p:grpSpPr>
            <p:sp>
              <p:nvSpPr>
                <p:cNvPr id="6240" name="Google Shape;6240;p8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82"/>
              <p:cNvGrpSpPr/>
              <p:nvPr/>
            </p:nvGrpSpPr>
            <p:grpSpPr>
              <a:xfrm>
                <a:off x="1818610" y="3731058"/>
                <a:ext cx="64321" cy="64544"/>
                <a:chOff x="1818610" y="3731058"/>
                <a:chExt cx="64321" cy="64544"/>
              </a:xfrm>
            </p:grpSpPr>
            <p:sp>
              <p:nvSpPr>
                <p:cNvPr id="6243" name="Google Shape;6243;p8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82"/>
              <p:cNvGrpSpPr/>
              <p:nvPr/>
            </p:nvGrpSpPr>
            <p:grpSpPr>
              <a:xfrm>
                <a:off x="2172491" y="4089633"/>
                <a:ext cx="72126" cy="53788"/>
                <a:chOff x="2172491" y="4089633"/>
                <a:chExt cx="72126" cy="53788"/>
              </a:xfrm>
            </p:grpSpPr>
            <p:sp>
              <p:nvSpPr>
                <p:cNvPr id="6246" name="Google Shape;6246;p8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2"/>
              <p:cNvGrpSpPr/>
              <p:nvPr/>
            </p:nvGrpSpPr>
            <p:grpSpPr>
              <a:xfrm>
                <a:off x="2171920" y="3731058"/>
                <a:ext cx="64321" cy="64544"/>
                <a:chOff x="2171920" y="3731058"/>
                <a:chExt cx="64321" cy="64544"/>
              </a:xfrm>
            </p:grpSpPr>
            <p:sp>
              <p:nvSpPr>
                <p:cNvPr id="6249" name="Google Shape;6249;p8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82"/>
              <p:cNvGrpSpPr/>
              <p:nvPr/>
            </p:nvGrpSpPr>
            <p:grpSpPr>
              <a:xfrm>
                <a:off x="2874730" y="3745828"/>
                <a:ext cx="72126" cy="53788"/>
                <a:chOff x="2874730" y="3745828"/>
                <a:chExt cx="72126" cy="53788"/>
              </a:xfrm>
            </p:grpSpPr>
            <p:sp>
              <p:nvSpPr>
                <p:cNvPr id="6252" name="Google Shape;6252;p8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82"/>
              <p:cNvGrpSpPr/>
              <p:nvPr/>
            </p:nvGrpSpPr>
            <p:grpSpPr>
              <a:xfrm>
                <a:off x="2878589" y="4081481"/>
                <a:ext cx="64321" cy="64544"/>
                <a:chOff x="2878589" y="4081481"/>
                <a:chExt cx="64321" cy="64544"/>
              </a:xfrm>
            </p:grpSpPr>
            <p:sp>
              <p:nvSpPr>
                <p:cNvPr id="6255" name="Google Shape;6255;p8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82"/>
              <p:cNvGrpSpPr/>
              <p:nvPr/>
            </p:nvGrpSpPr>
            <p:grpSpPr>
              <a:xfrm>
                <a:off x="2525796" y="4089633"/>
                <a:ext cx="72126" cy="53788"/>
                <a:chOff x="2525796" y="4089633"/>
                <a:chExt cx="72126" cy="53788"/>
              </a:xfrm>
            </p:grpSpPr>
            <p:sp>
              <p:nvSpPr>
                <p:cNvPr id="6258" name="Google Shape;6258;p8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2"/>
              <p:cNvGrpSpPr/>
              <p:nvPr/>
            </p:nvGrpSpPr>
            <p:grpSpPr>
              <a:xfrm>
                <a:off x="2525225" y="3731058"/>
                <a:ext cx="64321" cy="64544"/>
                <a:chOff x="2525225" y="3731058"/>
                <a:chExt cx="64321" cy="64544"/>
              </a:xfrm>
            </p:grpSpPr>
            <p:sp>
              <p:nvSpPr>
                <p:cNvPr id="6261" name="Google Shape;6261;p8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6" name="Shape 6266"/>
        <p:cNvGrpSpPr/>
        <p:nvPr/>
      </p:nvGrpSpPr>
      <p:grpSpPr>
        <a:xfrm>
          <a:off x="0" y="0"/>
          <a:ext cx="0" cy="0"/>
          <a:chOff x="0" y="0"/>
          <a:chExt cx="0" cy="0"/>
        </a:xfrm>
      </p:grpSpPr>
      <p:grpSp>
        <p:nvGrpSpPr>
          <p:cNvPr id="6267" name="Google Shape;6267;p83"/>
          <p:cNvGrpSpPr/>
          <p:nvPr/>
        </p:nvGrpSpPr>
        <p:grpSpPr>
          <a:xfrm>
            <a:off x="732428" y="1171356"/>
            <a:ext cx="845921" cy="690752"/>
            <a:chOff x="732428" y="1198513"/>
            <a:chExt cx="845921" cy="690752"/>
          </a:xfrm>
        </p:grpSpPr>
        <p:grpSp>
          <p:nvGrpSpPr>
            <p:cNvPr id="6268" name="Google Shape;6268;p83"/>
            <p:cNvGrpSpPr/>
            <p:nvPr/>
          </p:nvGrpSpPr>
          <p:grpSpPr>
            <a:xfrm>
              <a:off x="823030" y="1198513"/>
              <a:ext cx="755319" cy="690752"/>
              <a:chOff x="823030" y="1198513"/>
              <a:chExt cx="755319" cy="690752"/>
            </a:xfrm>
          </p:grpSpPr>
          <p:sp>
            <p:nvSpPr>
              <p:cNvPr id="6269" name="Google Shape;6269;p8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83"/>
            <p:cNvGrpSpPr/>
            <p:nvPr/>
          </p:nvGrpSpPr>
          <p:grpSpPr>
            <a:xfrm>
              <a:off x="732428" y="1239937"/>
              <a:ext cx="739912" cy="607886"/>
              <a:chOff x="732428" y="1239937"/>
              <a:chExt cx="739912" cy="607886"/>
            </a:xfrm>
          </p:grpSpPr>
          <p:sp>
            <p:nvSpPr>
              <p:cNvPr id="6272" name="Google Shape;6272;p8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83"/>
            <p:cNvGrpSpPr/>
            <p:nvPr/>
          </p:nvGrpSpPr>
          <p:grpSpPr>
            <a:xfrm>
              <a:off x="732428" y="1277018"/>
              <a:ext cx="702832" cy="533758"/>
              <a:chOff x="732428" y="1277018"/>
              <a:chExt cx="702832" cy="533758"/>
            </a:xfrm>
          </p:grpSpPr>
          <p:sp>
            <p:nvSpPr>
              <p:cNvPr id="6275" name="Google Shape;6275;p8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3"/>
            <p:cNvGrpSpPr/>
            <p:nvPr/>
          </p:nvGrpSpPr>
          <p:grpSpPr>
            <a:xfrm>
              <a:off x="931170" y="1306653"/>
              <a:ext cx="647179" cy="474455"/>
              <a:chOff x="931170" y="1306653"/>
              <a:chExt cx="647179" cy="474455"/>
            </a:xfrm>
          </p:grpSpPr>
          <p:sp>
            <p:nvSpPr>
              <p:cNvPr id="6278" name="Google Shape;6278;p8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0" name="Google Shape;6280;p8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83"/>
          <p:cNvGrpSpPr/>
          <p:nvPr/>
        </p:nvGrpSpPr>
        <p:grpSpPr>
          <a:xfrm>
            <a:off x="3964037" y="1171363"/>
            <a:ext cx="634656" cy="699982"/>
            <a:chOff x="5985650" y="2860025"/>
            <a:chExt cx="1396075" cy="1539775"/>
          </a:xfrm>
        </p:grpSpPr>
        <p:sp>
          <p:nvSpPr>
            <p:cNvPr id="6282" name="Google Shape;6282;p8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83"/>
          <p:cNvGrpSpPr/>
          <p:nvPr/>
        </p:nvGrpSpPr>
        <p:grpSpPr>
          <a:xfrm>
            <a:off x="4719687" y="1171356"/>
            <a:ext cx="725845" cy="699975"/>
            <a:chOff x="4249973" y="1201875"/>
            <a:chExt cx="1958568" cy="1888762"/>
          </a:xfrm>
        </p:grpSpPr>
        <p:sp>
          <p:nvSpPr>
            <p:cNvPr id="6315" name="Google Shape;6315;p8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6" name="Google Shape;6316;p83"/>
            <p:cNvGrpSpPr/>
            <p:nvPr/>
          </p:nvGrpSpPr>
          <p:grpSpPr>
            <a:xfrm>
              <a:off x="5853086" y="1789142"/>
              <a:ext cx="355454" cy="1048099"/>
              <a:chOff x="5576108" y="2016725"/>
              <a:chExt cx="565200" cy="1666560"/>
            </a:xfrm>
          </p:grpSpPr>
          <p:sp>
            <p:nvSpPr>
              <p:cNvPr id="6317" name="Google Shape;6317;p8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8" name="Google Shape;6318;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3"/>
            <p:cNvGrpSpPr/>
            <p:nvPr/>
          </p:nvGrpSpPr>
          <p:grpSpPr>
            <a:xfrm>
              <a:off x="4869455" y="2691676"/>
              <a:ext cx="1013897" cy="398961"/>
              <a:chOff x="4012057" y="3451825"/>
              <a:chExt cx="1612175" cy="634379"/>
            </a:xfrm>
          </p:grpSpPr>
          <p:sp>
            <p:nvSpPr>
              <p:cNvPr id="6320" name="Google Shape;6320;p8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1" name="Google Shape;6321;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83"/>
            <p:cNvGrpSpPr/>
            <p:nvPr/>
          </p:nvGrpSpPr>
          <p:grpSpPr>
            <a:xfrm>
              <a:off x="4276937" y="2155961"/>
              <a:ext cx="651965" cy="891358"/>
              <a:chOff x="3069908" y="2599997"/>
              <a:chExt cx="1036675" cy="1417328"/>
            </a:xfrm>
          </p:grpSpPr>
          <p:sp>
            <p:nvSpPr>
              <p:cNvPr id="6323" name="Google Shape;6323;p8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4" name="Google Shape;6324;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83"/>
            <p:cNvGrpSpPr/>
            <p:nvPr/>
          </p:nvGrpSpPr>
          <p:grpSpPr>
            <a:xfrm>
              <a:off x="5054918" y="1201875"/>
              <a:ext cx="999548" cy="602711"/>
              <a:chOff x="4306958" y="1082925"/>
              <a:chExt cx="1589359" cy="958358"/>
            </a:xfrm>
          </p:grpSpPr>
          <p:sp>
            <p:nvSpPr>
              <p:cNvPr id="6326" name="Google Shape;6326;p8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7" name="Google Shape;6327;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83"/>
            <p:cNvGrpSpPr/>
            <p:nvPr/>
          </p:nvGrpSpPr>
          <p:grpSpPr>
            <a:xfrm>
              <a:off x="4249973" y="1303451"/>
              <a:ext cx="799317" cy="841334"/>
              <a:chOff x="3027033" y="1244439"/>
              <a:chExt cx="1270977" cy="1337786"/>
            </a:xfrm>
          </p:grpSpPr>
          <p:sp>
            <p:nvSpPr>
              <p:cNvPr id="6329" name="Google Shape;6329;p8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30" name="Google Shape;6330;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1" name="Google Shape;6331;p83"/>
          <p:cNvGrpSpPr/>
          <p:nvPr/>
        </p:nvGrpSpPr>
        <p:grpSpPr>
          <a:xfrm>
            <a:off x="4072551" y="2058137"/>
            <a:ext cx="750769" cy="683784"/>
            <a:chOff x="4204684" y="2104422"/>
            <a:chExt cx="699822" cy="637382"/>
          </a:xfrm>
        </p:grpSpPr>
        <p:grpSp>
          <p:nvGrpSpPr>
            <p:cNvPr id="6332" name="Google Shape;6332;p83"/>
            <p:cNvGrpSpPr/>
            <p:nvPr/>
          </p:nvGrpSpPr>
          <p:grpSpPr>
            <a:xfrm>
              <a:off x="4204684" y="2430067"/>
              <a:ext cx="342957" cy="311738"/>
              <a:chOff x="4204684" y="2430067"/>
              <a:chExt cx="342957" cy="311738"/>
            </a:xfrm>
          </p:grpSpPr>
          <p:sp>
            <p:nvSpPr>
              <p:cNvPr id="6333" name="Google Shape;6333;p8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83"/>
            <p:cNvGrpSpPr/>
            <p:nvPr/>
          </p:nvGrpSpPr>
          <p:grpSpPr>
            <a:xfrm>
              <a:off x="4561586" y="2430067"/>
              <a:ext cx="342920" cy="311738"/>
              <a:chOff x="4561586" y="2430067"/>
              <a:chExt cx="342920" cy="311738"/>
            </a:xfrm>
          </p:grpSpPr>
          <p:sp>
            <p:nvSpPr>
              <p:cNvPr id="6336" name="Google Shape;6336;p8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83"/>
            <p:cNvGrpSpPr/>
            <p:nvPr/>
          </p:nvGrpSpPr>
          <p:grpSpPr>
            <a:xfrm>
              <a:off x="4561586" y="2104422"/>
              <a:ext cx="342920" cy="311738"/>
              <a:chOff x="4561586" y="2104422"/>
              <a:chExt cx="342920" cy="311738"/>
            </a:xfrm>
          </p:grpSpPr>
          <p:sp>
            <p:nvSpPr>
              <p:cNvPr id="6339" name="Google Shape;6339;p8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83"/>
            <p:cNvGrpSpPr/>
            <p:nvPr/>
          </p:nvGrpSpPr>
          <p:grpSpPr>
            <a:xfrm>
              <a:off x="4204684" y="2104422"/>
              <a:ext cx="342957" cy="311664"/>
              <a:chOff x="4204684" y="2104422"/>
              <a:chExt cx="342957" cy="311664"/>
            </a:xfrm>
          </p:grpSpPr>
          <p:sp>
            <p:nvSpPr>
              <p:cNvPr id="6342" name="Google Shape;6342;p8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4" name="Google Shape;6344;p83"/>
          <p:cNvGrpSpPr/>
          <p:nvPr/>
        </p:nvGrpSpPr>
        <p:grpSpPr>
          <a:xfrm>
            <a:off x="5536984" y="1171351"/>
            <a:ext cx="660591" cy="688867"/>
            <a:chOff x="5830645" y="1267368"/>
            <a:chExt cx="530340" cy="553040"/>
          </a:xfrm>
        </p:grpSpPr>
        <p:sp>
          <p:nvSpPr>
            <p:cNvPr id="6345" name="Google Shape;6345;p8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6" name="Google Shape;6346;p83"/>
            <p:cNvGrpSpPr/>
            <p:nvPr/>
          </p:nvGrpSpPr>
          <p:grpSpPr>
            <a:xfrm>
              <a:off x="5830645" y="1267368"/>
              <a:ext cx="259743" cy="269909"/>
              <a:chOff x="5830645" y="1267368"/>
              <a:chExt cx="259743" cy="269909"/>
            </a:xfrm>
          </p:grpSpPr>
          <p:sp>
            <p:nvSpPr>
              <p:cNvPr id="6347" name="Google Shape;6347;p8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83"/>
            <p:cNvGrpSpPr/>
            <p:nvPr/>
          </p:nvGrpSpPr>
          <p:grpSpPr>
            <a:xfrm>
              <a:off x="6101293" y="1267368"/>
              <a:ext cx="259692" cy="269909"/>
              <a:chOff x="6101293" y="1267368"/>
              <a:chExt cx="259692" cy="269909"/>
            </a:xfrm>
          </p:grpSpPr>
          <p:sp>
            <p:nvSpPr>
              <p:cNvPr id="6350" name="Google Shape;6350;p8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3"/>
            <p:cNvGrpSpPr/>
            <p:nvPr/>
          </p:nvGrpSpPr>
          <p:grpSpPr>
            <a:xfrm>
              <a:off x="5830645" y="1550500"/>
              <a:ext cx="259692" cy="269909"/>
              <a:chOff x="5830645" y="1550500"/>
              <a:chExt cx="259692" cy="269909"/>
            </a:xfrm>
          </p:grpSpPr>
          <p:sp>
            <p:nvSpPr>
              <p:cNvPr id="6353" name="Google Shape;6353;p8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83"/>
            <p:cNvGrpSpPr/>
            <p:nvPr/>
          </p:nvGrpSpPr>
          <p:grpSpPr>
            <a:xfrm>
              <a:off x="6101293" y="1550500"/>
              <a:ext cx="259692" cy="269909"/>
              <a:chOff x="6101293" y="1550500"/>
              <a:chExt cx="259692" cy="269909"/>
            </a:xfrm>
          </p:grpSpPr>
          <p:sp>
            <p:nvSpPr>
              <p:cNvPr id="6356" name="Google Shape;6356;p8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8" name="Google Shape;6358;p83"/>
          <p:cNvGrpSpPr/>
          <p:nvPr/>
        </p:nvGrpSpPr>
        <p:grpSpPr>
          <a:xfrm>
            <a:off x="739138" y="2061810"/>
            <a:ext cx="697154" cy="679574"/>
            <a:chOff x="2679875" y="2361475"/>
            <a:chExt cx="780425" cy="760575"/>
          </a:xfrm>
        </p:grpSpPr>
        <p:sp>
          <p:nvSpPr>
            <p:cNvPr id="6359" name="Google Shape;6359;p8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83"/>
          <p:cNvGrpSpPr/>
          <p:nvPr/>
        </p:nvGrpSpPr>
        <p:grpSpPr>
          <a:xfrm>
            <a:off x="3138297" y="1171402"/>
            <a:ext cx="735829" cy="684547"/>
            <a:chOff x="3351965" y="1148808"/>
            <a:chExt cx="750770" cy="698375"/>
          </a:xfrm>
        </p:grpSpPr>
        <p:grpSp>
          <p:nvGrpSpPr>
            <p:cNvPr id="6366" name="Google Shape;6366;p83"/>
            <p:cNvGrpSpPr/>
            <p:nvPr/>
          </p:nvGrpSpPr>
          <p:grpSpPr>
            <a:xfrm>
              <a:off x="3586796" y="1148808"/>
              <a:ext cx="294857" cy="286830"/>
              <a:chOff x="3750225" y="1774000"/>
              <a:chExt cx="149575" cy="145525"/>
            </a:xfrm>
          </p:grpSpPr>
          <p:sp>
            <p:nvSpPr>
              <p:cNvPr id="6367" name="Google Shape;6367;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83"/>
            <p:cNvGrpSpPr/>
            <p:nvPr/>
          </p:nvGrpSpPr>
          <p:grpSpPr>
            <a:xfrm>
              <a:off x="3779245" y="1375768"/>
              <a:ext cx="323490" cy="286978"/>
              <a:chOff x="3847850" y="1889150"/>
              <a:chExt cx="164100" cy="145600"/>
            </a:xfrm>
          </p:grpSpPr>
          <p:sp>
            <p:nvSpPr>
              <p:cNvPr id="6370" name="Google Shape;6370;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83"/>
            <p:cNvGrpSpPr/>
            <p:nvPr/>
          </p:nvGrpSpPr>
          <p:grpSpPr>
            <a:xfrm>
              <a:off x="3351965" y="1330435"/>
              <a:ext cx="295449" cy="285401"/>
              <a:chOff x="3631100" y="1866150"/>
              <a:chExt cx="149875" cy="144800"/>
            </a:xfrm>
          </p:grpSpPr>
          <p:sp>
            <p:nvSpPr>
              <p:cNvPr id="6373" name="Google Shape;6373;p8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83"/>
            <p:cNvGrpSpPr/>
            <p:nvPr/>
          </p:nvGrpSpPr>
          <p:grpSpPr>
            <a:xfrm>
              <a:off x="3548208" y="1560352"/>
              <a:ext cx="294808" cy="286830"/>
              <a:chOff x="3730650" y="1982800"/>
              <a:chExt cx="149550" cy="145525"/>
            </a:xfrm>
          </p:grpSpPr>
          <p:sp>
            <p:nvSpPr>
              <p:cNvPr id="6376" name="Google Shape;6376;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8" name="Google Shape;6378;p83"/>
          <p:cNvGrpSpPr/>
          <p:nvPr/>
        </p:nvGrpSpPr>
        <p:grpSpPr>
          <a:xfrm>
            <a:off x="7639949" y="1171356"/>
            <a:ext cx="804565" cy="677795"/>
            <a:chOff x="7636443" y="1204988"/>
            <a:chExt cx="804565" cy="677795"/>
          </a:xfrm>
        </p:grpSpPr>
        <p:grpSp>
          <p:nvGrpSpPr>
            <p:cNvPr id="6379" name="Google Shape;6379;p83"/>
            <p:cNvGrpSpPr/>
            <p:nvPr/>
          </p:nvGrpSpPr>
          <p:grpSpPr>
            <a:xfrm>
              <a:off x="7636443" y="1509705"/>
              <a:ext cx="804565" cy="373078"/>
              <a:chOff x="7636443" y="1509705"/>
              <a:chExt cx="804565" cy="373078"/>
            </a:xfrm>
          </p:grpSpPr>
          <p:sp>
            <p:nvSpPr>
              <p:cNvPr id="6380" name="Google Shape;6380;p8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83"/>
            <p:cNvGrpSpPr/>
            <p:nvPr/>
          </p:nvGrpSpPr>
          <p:grpSpPr>
            <a:xfrm>
              <a:off x="7636443" y="1408133"/>
              <a:ext cx="804565" cy="373078"/>
              <a:chOff x="7636443" y="1408133"/>
              <a:chExt cx="804565" cy="373078"/>
            </a:xfrm>
          </p:grpSpPr>
          <p:sp>
            <p:nvSpPr>
              <p:cNvPr id="6383" name="Google Shape;6383;p8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83"/>
            <p:cNvGrpSpPr/>
            <p:nvPr/>
          </p:nvGrpSpPr>
          <p:grpSpPr>
            <a:xfrm>
              <a:off x="7636443" y="1306560"/>
              <a:ext cx="804565" cy="373078"/>
              <a:chOff x="7636443" y="1306560"/>
              <a:chExt cx="804565" cy="373078"/>
            </a:xfrm>
          </p:grpSpPr>
          <p:sp>
            <p:nvSpPr>
              <p:cNvPr id="6386" name="Google Shape;6386;p8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83"/>
            <p:cNvGrpSpPr/>
            <p:nvPr/>
          </p:nvGrpSpPr>
          <p:grpSpPr>
            <a:xfrm>
              <a:off x="7636443" y="1204988"/>
              <a:ext cx="804565" cy="373078"/>
              <a:chOff x="7636443" y="1204988"/>
              <a:chExt cx="804565" cy="373078"/>
            </a:xfrm>
          </p:grpSpPr>
          <p:sp>
            <p:nvSpPr>
              <p:cNvPr id="6389" name="Google Shape;6389;p8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1" name="Google Shape;6391;p83"/>
          <p:cNvGrpSpPr/>
          <p:nvPr/>
        </p:nvGrpSpPr>
        <p:grpSpPr>
          <a:xfrm>
            <a:off x="4978796" y="2078771"/>
            <a:ext cx="661339" cy="661188"/>
            <a:chOff x="3990000" y="975400"/>
            <a:chExt cx="3934200" cy="3933300"/>
          </a:xfrm>
        </p:grpSpPr>
        <p:sp>
          <p:nvSpPr>
            <p:cNvPr id="6392" name="Google Shape;6392;p8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83"/>
          <p:cNvGrpSpPr/>
          <p:nvPr/>
        </p:nvGrpSpPr>
        <p:grpSpPr>
          <a:xfrm>
            <a:off x="6622444" y="2057409"/>
            <a:ext cx="868881" cy="684241"/>
            <a:chOff x="6598259" y="2078634"/>
            <a:chExt cx="868881" cy="684241"/>
          </a:xfrm>
        </p:grpSpPr>
        <p:sp>
          <p:nvSpPr>
            <p:cNvPr id="6397" name="Google Shape;6397;p8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3" name="Google Shape;6403;p83"/>
            <p:cNvGrpSpPr/>
            <p:nvPr/>
          </p:nvGrpSpPr>
          <p:grpSpPr>
            <a:xfrm>
              <a:off x="6808175" y="2078634"/>
              <a:ext cx="452229" cy="684241"/>
              <a:chOff x="6808175" y="2078634"/>
              <a:chExt cx="452229" cy="684241"/>
            </a:xfrm>
          </p:grpSpPr>
          <p:sp>
            <p:nvSpPr>
              <p:cNvPr id="6404" name="Google Shape;6404;p8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0" name="Google Shape;6410;p83"/>
              <p:cNvGrpSpPr/>
              <p:nvPr/>
            </p:nvGrpSpPr>
            <p:grpSpPr>
              <a:xfrm>
                <a:off x="6821586" y="2078634"/>
                <a:ext cx="426871" cy="684241"/>
                <a:chOff x="6821586" y="2078634"/>
                <a:chExt cx="426871" cy="684241"/>
              </a:xfrm>
            </p:grpSpPr>
            <p:grpSp>
              <p:nvGrpSpPr>
                <p:cNvPr id="6411" name="Google Shape;6411;p83"/>
                <p:cNvGrpSpPr/>
                <p:nvPr/>
              </p:nvGrpSpPr>
              <p:grpSpPr>
                <a:xfrm>
                  <a:off x="6821586" y="2078634"/>
                  <a:ext cx="426871" cy="684241"/>
                  <a:chOff x="6821586" y="2078634"/>
                  <a:chExt cx="426871" cy="684241"/>
                </a:xfrm>
              </p:grpSpPr>
              <p:sp>
                <p:nvSpPr>
                  <p:cNvPr id="6412" name="Google Shape;6412;p8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1" name="Google Shape;6431;p8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37" name="Google Shape;6437;p83"/>
          <p:cNvGrpSpPr/>
          <p:nvPr/>
        </p:nvGrpSpPr>
        <p:grpSpPr>
          <a:xfrm>
            <a:off x="5795610" y="2063018"/>
            <a:ext cx="671358" cy="671358"/>
            <a:chOff x="6535625" y="760425"/>
            <a:chExt cx="1665900" cy="1665900"/>
          </a:xfrm>
        </p:grpSpPr>
        <p:sp>
          <p:nvSpPr>
            <p:cNvPr id="6438" name="Google Shape;6438;p83"/>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3"/>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3"/>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3"/>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83"/>
          <p:cNvGrpSpPr/>
          <p:nvPr/>
        </p:nvGrpSpPr>
        <p:grpSpPr>
          <a:xfrm>
            <a:off x="732427" y="3731418"/>
            <a:ext cx="1340789" cy="640830"/>
            <a:chOff x="238125" y="1151100"/>
            <a:chExt cx="7139450" cy="3412300"/>
          </a:xfrm>
        </p:grpSpPr>
        <p:sp>
          <p:nvSpPr>
            <p:cNvPr id="6443" name="Google Shape;6443;p8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83"/>
          <p:cNvGrpSpPr/>
          <p:nvPr/>
        </p:nvGrpSpPr>
        <p:grpSpPr>
          <a:xfrm>
            <a:off x="5599650" y="2934699"/>
            <a:ext cx="985357" cy="585764"/>
            <a:chOff x="5145061" y="2881789"/>
            <a:chExt cx="1107641" cy="658458"/>
          </a:xfrm>
        </p:grpSpPr>
        <p:grpSp>
          <p:nvGrpSpPr>
            <p:cNvPr id="6456" name="Google Shape;6456;p83"/>
            <p:cNvGrpSpPr/>
            <p:nvPr/>
          </p:nvGrpSpPr>
          <p:grpSpPr>
            <a:xfrm>
              <a:off x="5722989" y="3244587"/>
              <a:ext cx="529713" cy="295659"/>
              <a:chOff x="5722989" y="3244587"/>
              <a:chExt cx="529713" cy="295659"/>
            </a:xfrm>
          </p:grpSpPr>
          <p:sp>
            <p:nvSpPr>
              <p:cNvPr id="6457" name="Google Shape;6457;p8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8" name="Google Shape;6458;p8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9" name="Google Shape;6459;p83"/>
            <p:cNvGrpSpPr/>
            <p:nvPr/>
          </p:nvGrpSpPr>
          <p:grpSpPr>
            <a:xfrm>
              <a:off x="5145061" y="3244587"/>
              <a:ext cx="536807" cy="295659"/>
              <a:chOff x="5145061" y="3244587"/>
              <a:chExt cx="536807" cy="295659"/>
            </a:xfrm>
          </p:grpSpPr>
          <p:sp>
            <p:nvSpPr>
              <p:cNvPr id="6460" name="Google Shape;6460;p8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61" name="Google Shape;6461;p8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62" name="Google Shape;6462;p83"/>
            <p:cNvGrpSpPr/>
            <p:nvPr/>
          </p:nvGrpSpPr>
          <p:grpSpPr>
            <a:xfrm>
              <a:off x="5341327" y="2898245"/>
              <a:ext cx="532309" cy="614891"/>
              <a:chOff x="5341327" y="2898245"/>
              <a:chExt cx="532309" cy="614891"/>
            </a:xfrm>
          </p:grpSpPr>
          <p:sp>
            <p:nvSpPr>
              <p:cNvPr id="6463" name="Google Shape;6463;p8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64" name="Google Shape;6464;p8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65" name="Google Shape;6465;p83"/>
            <p:cNvGrpSpPr/>
            <p:nvPr/>
          </p:nvGrpSpPr>
          <p:grpSpPr>
            <a:xfrm>
              <a:off x="5532290" y="2881789"/>
              <a:ext cx="620516" cy="305456"/>
              <a:chOff x="5532290" y="2881789"/>
              <a:chExt cx="620516" cy="305456"/>
            </a:xfrm>
          </p:grpSpPr>
          <p:sp>
            <p:nvSpPr>
              <p:cNvPr id="6466" name="Google Shape;6466;p8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67" name="Google Shape;6467;p8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468" name="Google Shape;6468;p83"/>
          <p:cNvGrpSpPr/>
          <p:nvPr/>
        </p:nvGrpSpPr>
        <p:grpSpPr>
          <a:xfrm>
            <a:off x="8178573" y="3726757"/>
            <a:ext cx="269068" cy="645491"/>
            <a:chOff x="7026852" y="3311869"/>
            <a:chExt cx="434331" cy="1041954"/>
          </a:xfrm>
        </p:grpSpPr>
        <p:sp>
          <p:nvSpPr>
            <p:cNvPr id="6469" name="Google Shape;6469;p8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83"/>
          <p:cNvGrpSpPr/>
          <p:nvPr/>
        </p:nvGrpSpPr>
        <p:grpSpPr>
          <a:xfrm>
            <a:off x="6195154" y="3765995"/>
            <a:ext cx="293882" cy="293836"/>
            <a:chOff x="4873519" y="3311869"/>
            <a:chExt cx="499374" cy="499296"/>
          </a:xfrm>
        </p:grpSpPr>
        <p:sp>
          <p:nvSpPr>
            <p:cNvPr id="6473" name="Google Shape;6473;p8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83"/>
          <p:cNvGrpSpPr/>
          <p:nvPr/>
        </p:nvGrpSpPr>
        <p:grpSpPr>
          <a:xfrm>
            <a:off x="6195154" y="4078366"/>
            <a:ext cx="293882" cy="293882"/>
            <a:chOff x="4873519" y="3875839"/>
            <a:chExt cx="499374" cy="499374"/>
          </a:xfrm>
        </p:grpSpPr>
        <p:sp>
          <p:nvSpPr>
            <p:cNvPr id="6476" name="Google Shape;6476;p8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83"/>
          <p:cNvGrpSpPr/>
          <p:nvPr/>
        </p:nvGrpSpPr>
        <p:grpSpPr>
          <a:xfrm>
            <a:off x="2425681" y="2050319"/>
            <a:ext cx="698104" cy="698208"/>
            <a:chOff x="2565073" y="2075876"/>
            <a:chExt cx="672482" cy="672518"/>
          </a:xfrm>
        </p:grpSpPr>
        <p:sp>
          <p:nvSpPr>
            <p:cNvPr id="6479" name="Google Shape;6479;p8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83"/>
          <p:cNvGrpSpPr/>
          <p:nvPr/>
        </p:nvGrpSpPr>
        <p:grpSpPr>
          <a:xfrm>
            <a:off x="5649092" y="3734919"/>
            <a:ext cx="438354" cy="637329"/>
            <a:chOff x="1697726" y="3244179"/>
            <a:chExt cx="788124" cy="1146069"/>
          </a:xfrm>
        </p:grpSpPr>
        <p:sp>
          <p:nvSpPr>
            <p:cNvPr id="6486" name="Google Shape;6486;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8" name="Google Shape;6488;p8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9" name="Google Shape;6489;p83"/>
          <p:cNvGrpSpPr/>
          <p:nvPr/>
        </p:nvGrpSpPr>
        <p:grpSpPr>
          <a:xfrm>
            <a:off x="7650306" y="2063282"/>
            <a:ext cx="799565" cy="670282"/>
            <a:chOff x="7617850" y="2063282"/>
            <a:chExt cx="799565" cy="670282"/>
          </a:xfrm>
        </p:grpSpPr>
        <p:cxnSp>
          <p:nvCxnSpPr>
            <p:cNvPr id="6490" name="Google Shape;6490;p8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91" name="Google Shape;6491;p8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92" name="Google Shape;6492;p8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93" name="Google Shape;6493;p8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94" name="Google Shape;6494;p8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495" name="Google Shape;6495;p8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496" name="Google Shape;6496;p83"/>
            <p:cNvGrpSpPr/>
            <p:nvPr/>
          </p:nvGrpSpPr>
          <p:grpSpPr>
            <a:xfrm>
              <a:off x="7734309" y="2063282"/>
              <a:ext cx="570957" cy="620095"/>
              <a:chOff x="7734309" y="2063282"/>
              <a:chExt cx="570957" cy="620095"/>
            </a:xfrm>
          </p:grpSpPr>
          <p:grpSp>
            <p:nvGrpSpPr>
              <p:cNvPr id="6497" name="Google Shape;6497;p83"/>
              <p:cNvGrpSpPr/>
              <p:nvPr/>
            </p:nvGrpSpPr>
            <p:grpSpPr>
              <a:xfrm>
                <a:off x="8031573" y="2063282"/>
                <a:ext cx="273693" cy="620095"/>
                <a:chOff x="8031573" y="2063282"/>
                <a:chExt cx="273693" cy="620095"/>
              </a:xfrm>
            </p:grpSpPr>
            <p:sp>
              <p:nvSpPr>
                <p:cNvPr id="6498" name="Google Shape;6498;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83"/>
              <p:cNvGrpSpPr/>
              <p:nvPr/>
            </p:nvGrpSpPr>
            <p:grpSpPr>
              <a:xfrm flipH="1">
                <a:off x="7734309" y="2063282"/>
                <a:ext cx="273693" cy="620095"/>
                <a:chOff x="8031573" y="2063282"/>
                <a:chExt cx="273693" cy="620095"/>
              </a:xfrm>
            </p:grpSpPr>
            <p:sp>
              <p:nvSpPr>
                <p:cNvPr id="6503" name="Google Shape;6503;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507" name="Google Shape;6507;p83"/>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3"/>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83"/>
          <p:cNvGrpSpPr/>
          <p:nvPr/>
        </p:nvGrpSpPr>
        <p:grpSpPr>
          <a:xfrm>
            <a:off x="7836913" y="2916765"/>
            <a:ext cx="602567" cy="601884"/>
            <a:chOff x="1186975" y="238125"/>
            <a:chExt cx="5244275" cy="5238325"/>
          </a:xfrm>
        </p:grpSpPr>
        <p:sp>
          <p:nvSpPr>
            <p:cNvPr id="6510" name="Google Shape;6510;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83"/>
          <p:cNvGrpSpPr/>
          <p:nvPr/>
        </p:nvGrpSpPr>
        <p:grpSpPr>
          <a:xfrm>
            <a:off x="3279650" y="2056249"/>
            <a:ext cx="651848" cy="687338"/>
            <a:chOff x="3400515" y="2056248"/>
            <a:chExt cx="698134" cy="735987"/>
          </a:xfrm>
        </p:grpSpPr>
        <p:grpSp>
          <p:nvGrpSpPr>
            <p:cNvPr id="6515" name="Google Shape;6515;p83"/>
            <p:cNvGrpSpPr/>
            <p:nvPr/>
          </p:nvGrpSpPr>
          <p:grpSpPr>
            <a:xfrm>
              <a:off x="3400515" y="2283913"/>
              <a:ext cx="312919" cy="219900"/>
              <a:chOff x="3400515" y="2283913"/>
              <a:chExt cx="312919" cy="219900"/>
            </a:xfrm>
          </p:grpSpPr>
          <p:sp>
            <p:nvSpPr>
              <p:cNvPr id="6516" name="Google Shape;6516;p8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7" name="Google Shape;6517;p8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518" name="Google Shape;6518;p83"/>
            <p:cNvGrpSpPr/>
            <p:nvPr/>
          </p:nvGrpSpPr>
          <p:grpSpPr>
            <a:xfrm>
              <a:off x="3547823" y="2461089"/>
              <a:ext cx="219900" cy="331146"/>
              <a:chOff x="3547823" y="2461089"/>
              <a:chExt cx="219900" cy="331146"/>
            </a:xfrm>
          </p:grpSpPr>
          <p:sp>
            <p:nvSpPr>
              <p:cNvPr id="6519" name="Google Shape;6519;p8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20" name="Google Shape;6520;p8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521" name="Google Shape;6521;p83"/>
            <p:cNvGrpSpPr/>
            <p:nvPr/>
          </p:nvGrpSpPr>
          <p:grpSpPr>
            <a:xfrm>
              <a:off x="3734138" y="2461089"/>
              <a:ext cx="219900" cy="331146"/>
              <a:chOff x="3734138" y="2461089"/>
              <a:chExt cx="219900" cy="331146"/>
            </a:xfrm>
          </p:grpSpPr>
          <p:sp>
            <p:nvSpPr>
              <p:cNvPr id="6522" name="Google Shape;6522;p8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23" name="Google Shape;6523;p8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524" name="Google Shape;6524;p83"/>
            <p:cNvGrpSpPr/>
            <p:nvPr/>
          </p:nvGrpSpPr>
          <p:grpSpPr>
            <a:xfrm>
              <a:off x="3787560" y="2281742"/>
              <a:ext cx="311089" cy="219900"/>
              <a:chOff x="3787560" y="2281742"/>
              <a:chExt cx="311089" cy="219900"/>
            </a:xfrm>
          </p:grpSpPr>
          <p:sp>
            <p:nvSpPr>
              <p:cNvPr id="6525" name="Google Shape;6525;p8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26" name="Google Shape;6526;p8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527" name="Google Shape;6527;p83"/>
            <p:cNvGrpSpPr/>
            <p:nvPr/>
          </p:nvGrpSpPr>
          <p:grpSpPr>
            <a:xfrm>
              <a:off x="3637290" y="2056248"/>
              <a:ext cx="219900" cy="330736"/>
              <a:chOff x="3637290" y="2056248"/>
              <a:chExt cx="219900" cy="330736"/>
            </a:xfrm>
          </p:grpSpPr>
          <p:sp>
            <p:nvSpPr>
              <p:cNvPr id="6528" name="Google Shape;6528;p8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529" name="Google Shape;6529;p8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530" name="Google Shape;6530;p83"/>
          <p:cNvGrpSpPr/>
          <p:nvPr/>
        </p:nvGrpSpPr>
        <p:grpSpPr>
          <a:xfrm>
            <a:off x="2571356" y="2926255"/>
            <a:ext cx="1268144" cy="592394"/>
            <a:chOff x="238125" y="1188750"/>
            <a:chExt cx="7140450" cy="3335550"/>
          </a:xfrm>
        </p:grpSpPr>
        <p:sp>
          <p:nvSpPr>
            <p:cNvPr id="6531" name="Google Shape;6531;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83"/>
          <p:cNvGrpSpPr/>
          <p:nvPr/>
        </p:nvGrpSpPr>
        <p:grpSpPr>
          <a:xfrm>
            <a:off x="6679257" y="2928410"/>
            <a:ext cx="1053944" cy="590147"/>
            <a:chOff x="238125" y="1335475"/>
            <a:chExt cx="5418735" cy="3034175"/>
          </a:xfrm>
        </p:grpSpPr>
        <p:sp>
          <p:nvSpPr>
            <p:cNvPr id="6537" name="Google Shape;6537;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83"/>
          <p:cNvGrpSpPr/>
          <p:nvPr/>
        </p:nvGrpSpPr>
        <p:grpSpPr>
          <a:xfrm>
            <a:off x="4110066" y="3733309"/>
            <a:ext cx="1268207" cy="638939"/>
            <a:chOff x="3967651" y="3645904"/>
            <a:chExt cx="1479304" cy="745292"/>
          </a:xfrm>
        </p:grpSpPr>
        <p:grpSp>
          <p:nvGrpSpPr>
            <p:cNvPr id="6541" name="Google Shape;6541;p83"/>
            <p:cNvGrpSpPr/>
            <p:nvPr/>
          </p:nvGrpSpPr>
          <p:grpSpPr>
            <a:xfrm>
              <a:off x="3967651" y="4009026"/>
              <a:ext cx="1479304" cy="382170"/>
              <a:chOff x="3967651" y="4009026"/>
              <a:chExt cx="1479304" cy="382170"/>
            </a:xfrm>
          </p:grpSpPr>
          <p:grpSp>
            <p:nvGrpSpPr>
              <p:cNvPr id="6542" name="Google Shape;6542;p83"/>
              <p:cNvGrpSpPr/>
              <p:nvPr/>
            </p:nvGrpSpPr>
            <p:grpSpPr>
              <a:xfrm>
                <a:off x="4892216" y="4195630"/>
                <a:ext cx="554739" cy="195566"/>
                <a:chOff x="3604375" y="4892160"/>
                <a:chExt cx="1651500" cy="582215"/>
              </a:xfrm>
            </p:grpSpPr>
            <p:sp>
              <p:nvSpPr>
                <p:cNvPr id="6543" name="Google Shape;6543;p8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83"/>
              <p:cNvGrpSpPr/>
              <p:nvPr/>
            </p:nvGrpSpPr>
            <p:grpSpPr>
              <a:xfrm>
                <a:off x="3967651" y="4146303"/>
                <a:ext cx="579402" cy="244893"/>
                <a:chOff x="851875" y="4745310"/>
                <a:chExt cx="1724925" cy="729065"/>
              </a:xfrm>
            </p:grpSpPr>
            <p:sp>
              <p:nvSpPr>
                <p:cNvPr id="6546" name="Google Shape;6546;p8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83"/>
              <p:cNvGrpSpPr/>
              <p:nvPr/>
            </p:nvGrpSpPr>
            <p:grpSpPr>
              <a:xfrm>
                <a:off x="4460753" y="4009026"/>
                <a:ext cx="493110" cy="382170"/>
                <a:chOff x="2319875" y="4336625"/>
                <a:chExt cx="1468025" cy="1137750"/>
              </a:xfrm>
            </p:grpSpPr>
            <p:sp>
              <p:nvSpPr>
                <p:cNvPr id="6549" name="Google Shape;6549;p8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1" name="Google Shape;6551;p83"/>
            <p:cNvGrpSpPr/>
            <p:nvPr/>
          </p:nvGrpSpPr>
          <p:grpSpPr>
            <a:xfrm>
              <a:off x="4479443" y="3645904"/>
              <a:ext cx="455965" cy="388789"/>
              <a:chOff x="2957425" y="238100"/>
              <a:chExt cx="1910200" cy="1628775"/>
            </a:xfrm>
          </p:grpSpPr>
          <p:sp>
            <p:nvSpPr>
              <p:cNvPr id="6552" name="Google Shape;6552;p8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2" name="Google Shape;6562;p83"/>
          <p:cNvGrpSpPr/>
          <p:nvPr/>
        </p:nvGrpSpPr>
        <p:grpSpPr>
          <a:xfrm>
            <a:off x="2496179" y="3734510"/>
            <a:ext cx="1243128" cy="637739"/>
            <a:chOff x="2496310" y="3693351"/>
            <a:chExt cx="1342906" cy="688926"/>
          </a:xfrm>
        </p:grpSpPr>
        <p:grpSp>
          <p:nvGrpSpPr>
            <p:cNvPr id="6563" name="Google Shape;6563;p83"/>
            <p:cNvGrpSpPr/>
            <p:nvPr/>
          </p:nvGrpSpPr>
          <p:grpSpPr>
            <a:xfrm>
              <a:off x="2496310" y="3693351"/>
              <a:ext cx="1342906" cy="688875"/>
              <a:chOff x="2496310" y="3693351"/>
              <a:chExt cx="1342906" cy="688875"/>
            </a:xfrm>
          </p:grpSpPr>
          <p:sp>
            <p:nvSpPr>
              <p:cNvPr id="6564" name="Google Shape;6564;p8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70" name="Google Shape;6570;p83"/>
              <p:cNvCxnSpPr>
                <a:stCxn id="656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571" name="Google Shape;6571;p83"/>
              <p:cNvCxnSpPr>
                <a:stCxn id="656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572" name="Google Shape;6572;p83"/>
              <p:cNvCxnSpPr>
                <a:stCxn id="656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73" name="Google Shape;6573;p83"/>
              <p:cNvCxnSpPr>
                <a:stCxn id="656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74" name="Google Shape;6574;p83"/>
              <p:cNvCxnSpPr>
                <a:stCxn id="656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575" name="Google Shape;6575;p83"/>
            <p:cNvGrpSpPr/>
            <p:nvPr/>
          </p:nvGrpSpPr>
          <p:grpSpPr>
            <a:xfrm>
              <a:off x="2675275" y="3930557"/>
              <a:ext cx="1003306" cy="451719"/>
              <a:chOff x="2675275" y="4174282"/>
              <a:chExt cx="1003306" cy="451719"/>
            </a:xfrm>
          </p:grpSpPr>
          <p:sp>
            <p:nvSpPr>
              <p:cNvPr id="6576" name="Google Shape;6576;p8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9" name="Google Shape;6579;p83"/>
          <p:cNvGrpSpPr/>
          <p:nvPr/>
        </p:nvGrpSpPr>
        <p:grpSpPr>
          <a:xfrm>
            <a:off x="1669850" y="1171356"/>
            <a:ext cx="574511" cy="874709"/>
            <a:chOff x="1715404" y="1112080"/>
            <a:chExt cx="642270" cy="977984"/>
          </a:xfrm>
        </p:grpSpPr>
        <p:grpSp>
          <p:nvGrpSpPr>
            <p:cNvPr id="6580" name="Google Shape;6580;p83"/>
            <p:cNvGrpSpPr/>
            <p:nvPr/>
          </p:nvGrpSpPr>
          <p:grpSpPr>
            <a:xfrm>
              <a:off x="1715404" y="1112080"/>
              <a:ext cx="642270" cy="977984"/>
              <a:chOff x="1715404" y="1112080"/>
              <a:chExt cx="642270" cy="977984"/>
            </a:xfrm>
          </p:grpSpPr>
          <p:sp>
            <p:nvSpPr>
              <p:cNvPr id="6581" name="Google Shape;6581;p8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83"/>
            <p:cNvGrpSpPr/>
            <p:nvPr/>
          </p:nvGrpSpPr>
          <p:grpSpPr>
            <a:xfrm>
              <a:off x="1768927" y="1165603"/>
              <a:ext cx="535225" cy="851367"/>
              <a:chOff x="1768927" y="1165603"/>
              <a:chExt cx="535225" cy="851367"/>
            </a:xfrm>
          </p:grpSpPr>
          <p:sp>
            <p:nvSpPr>
              <p:cNvPr id="6584" name="Google Shape;6584;p8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83"/>
            <p:cNvGrpSpPr/>
            <p:nvPr/>
          </p:nvGrpSpPr>
          <p:grpSpPr>
            <a:xfrm>
              <a:off x="1822449" y="1219125"/>
              <a:ext cx="428180" cy="718859"/>
              <a:chOff x="1822449" y="1219125"/>
              <a:chExt cx="428180" cy="718859"/>
            </a:xfrm>
          </p:grpSpPr>
          <p:sp>
            <p:nvSpPr>
              <p:cNvPr id="6587" name="Google Shape;6587;p8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83"/>
            <p:cNvGrpSpPr/>
            <p:nvPr/>
          </p:nvGrpSpPr>
          <p:grpSpPr>
            <a:xfrm>
              <a:off x="1875972" y="1272648"/>
              <a:ext cx="321135" cy="586939"/>
              <a:chOff x="1875972" y="1272648"/>
              <a:chExt cx="321135" cy="586939"/>
            </a:xfrm>
          </p:grpSpPr>
          <p:sp>
            <p:nvSpPr>
              <p:cNvPr id="6590" name="Google Shape;6590;p8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2" name="Google Shape;6592;p83"/>
          <p:cNvGrpSpPr/>
          <p:nvPr/>
        </p:nvGrpSpPr>
        <p:grpSpPr>
          <a:xfrm>
            <a:off x="7777011" y="3728078"/>
            <a:ext cx="293855" cy="644170"/>
            <a:chOff x="241025" y="3151575"/>
            <a:chExt cx="293855" cy="644170"/>
          </a:xfrm>
        </p:grpSpPr>
        <p:sp>
          <p:nvSpPr>
            <p:cNvPr id="6593" name="Google Shape;6593;p8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83"/>
          <p:cNvGrpSpPr/>
          <p:nvPr/>
        </p:nvGrpSpPr>
        <p:grpSpPr>
          <a:xfrm>
            <a:off x="724994" y="2928078"/>
            <a:ext cx="1779649" cy="591620"/>
            <a:chOff x="246070" y="1983375"/>
            <a:chExt cx="1855347" cy="616849"/>
          </a:xfrm>
        </p:grpSpPr>
        <p:sp>
          <p:nvSpPr>
            <p:cNvPr id="6596" name="Google Shape;6596;p8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83"/>
          <p:cNvGrpSpPr/>
          <p:nvPr/>
        </p:nvGrpSpPr>
        <p:grpSpPr>
          <a:xfrm>
            <a:off x="2335861" y="1171356"/>
            <a:ext cx="711055" cy="745993"/>
            <a:chOff x="2496269" y="1171698"/>
            <a:chExt cx="761953" cy="799392"/>
          </a:xfrm>
        </p:grpSpPr>
        <p:grpSp>
          <p:nvGrpSpPr>
            <p:cNvPr id="6606" name="Google Shape;6606;p83"/>
            <p:cNvGrpSpPr/>
            <p:nvPr/>
          </p:nvGrpSpPr>
          <p:grpSpPr>
            <a:xfrm>
              <a:off x="2496269" y="1171698"/>
              <a:ext cx="761953" cy="723022"/>
              <a:chOff x="2496269" y="1171698"/>
              <a:chExt cx="761953" cy="723022"/>
            </a:xfrm>
          </p:grpSpPr>
          <p:sp>
            <p:nvSpPr>
              <p:cNvPr id="6607" name="Google Shape;6607;p8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9" name="Google Shape;6609;p83"/>
              <p:cNvGrpSpPr/>
              <p:nvPr/>
            </p:nvGrpSpPr>
            <p:grpSpPr>
              <a:xfrm>
                <a:off x="2496269" y="1171698"/>
                <a:ext cx="761953" cy="723022"/>
                <a:chOff x="2496269" y="1120652"/>
                <a:chExt cx="761953" cy="723022"/>
              </a:xfrm>
            </p:grpSpPr>
            <p:grpSp>
              <p:nvGrpSpPr>
                <p:cNvPr id="6610" name="Google Shape;6610;p83"/>
                <p:cNvGrpSpPr/>
                <p:nvPr/>
              </p:nvGrpSpPr>
              <p:grpSpPr>
                <a:xfrm>
                  <a:off x="2496269" y="1120652"/>
                  <a:ext cx="761953" cy="723022"/>
                  <a:chOff x="2496269" y="1120652"/>
                  <a:chExt cx="761953" cy="723022"/>
                </a:xfrm>
              </p:grpSpPr>
              <p:grpSp>
                <p:nvGrpSpPr>
                  <p:cNvPr id="6611" name="Google Shape;6611;p83"/>
                  <p:cNvGrpSpPr/>
                  <p:nvPr/>
                </p:nvGrpSpPr>
                <p:grpSpPr>
                  <a:xfrm>
                    <a:off x="2496269" y="1304589"/>
                    <a:ext cx="407089" cy="305057"/>
                    <a:chOff x="2496269" y="1304589"/>
                    <a:chExt cx="407089" cy="305057"/>
                  </a:xfrm>
                </p:grpSpPr>
                <p:sp>
                  <p:nvSpPr>
                    <p:cNvPr id="6612" name="Google Shape;6612;p8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83"/>
                  <p:cNvGrpSpPr/>
                  <p:nvPr/>
                </p:nvGrpSpPr>
                <p:grpSpPr>
                  <a:xfrm>
                    <a:off x="2586468" y="1493376"/>
                    <a:ext cx="358850" cy="349656"/>
                    <a:chOff x="2586468" y="1493376"/>
                    <a:chExt cx="358850" cy="349656"/>
                  </a:xfrm>
                </p:grpSpPr>
                <p:sp>
                  <p:nvSpPr>
                    <p:cNvPr id="6615" name="Google Shape;6615;p8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83"/>
                  <p:cNvGrpSpPr/>
                  <p:nvPr/>
                </p:nvGrpSpPr>
                <p:grpSpPr>
                  <a:xfrm>
                    <a:off x="2807939" y="1494024"/>
                    <a:ext cx="358857" cy="349650"/>
                    <a:chOff x="2807939" y="1494024"/>
                    <a:chExt cx="358857" cy="349650"/>
                  </a:xfrm>
                </p:grpSpPr>
                <p:sp>
                  <p:nvSpPr>
                    <p:cNvPr id="6618" name="Google Shape;6618;p8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83"/>
                  <p:cNvGrpSpPr/>
                  <p:nvPr/>
                </p:nvGrpSpPr>
                <p:grpSpPr>
                  <a:xfrm>
                    <a:off x="2851133" y="1305635"/>
                    <a:ext cx="407089" cy="305057"/>
                    <a:chOff x="2851133" y="1305635"/>
                    <a:chExt cx="407089" cy="305057"/>
                  </a:xfrm>
                </p:grpSpPr>
                <p:sp>
                  <p:nvSpPr>
                    <p:cNvPr id="6621" name="Google Shape;6621;p8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83"/>
                  <p:cNvGrpSpPr/>
                  <p:nvPr/>
                </p:nvGrpSpPr>
                <p:grpSpPr>
                  <a:xfrm>
                    <a:off x="2727495" y="1120652"/>
                    <a:ext cx="300271" cy="396358"/>
                    <a:chOff x="2727495" y="1120652"/>
                    <a:chExt cx="300271" cy="396358"/>
                  </a:xfrm>
                </p:grpSpPr>
                <p:sp>
                  <p:nvSpPr>
                    <p:cNvPr id="6624" name="Google Shape;6624;p8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6" name="Google Shape;6626;p83"/>
                <p:cNvGrpSpPr/>
                <p:nvPr/>
              </p:nvGrpSpPr>
              <p:grpSpPr>
                <a:xfrm>
                  <a:off x="2722305" y="1350460"/>
                  <a:ext cx="308357" cy="308344"/>
                  <a:chOff x="2722305" y="1350460"/>
                  <a:chExt cx="308357" cy="308344"/>
                </a:xfrm>
              </p:grpSpPr>
              <p:sp>
                <p:nvSpPr>
                  <p:cNvPr id="6627" name="Google Shape;6627;p8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8" name="Google Shape;6628;p83"/>
                  <p:cNvGrpSpPr/>
                  <p:nvPr/>
                </p:nvGrpSpPr>
                <p:grpSpPr>
                  <a:xfrm>
                    <a:off x="2725064" y="1364529"/>
                    <a:ext cx="297954" cy="280182"/>
                    <a:chOff x="2725064" y="1364529"/>
                    <a:chExt cx="297954" cy="280182"/>
                  </a:xfrm>
                </p:grpSpPr>
                <p:sp>
                  <p:nvSpPr>
                    <p:cNvPr id="6629" name="Google Shape;6629;p8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634" name="Google Shape;6634;p8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83"/>
          <p:cNvGrpSpPr/>
          <p:nvPr/>
        </p:nvGrpSpPr>
        <p:grpSpPr>
          <a:xfrm>
            <a:off x="3924561" y="2927462"/>
            <a:ext cx="1569144" cy="591015"/>
            <a:chOff x="3820100" y="3023049"/>
            <a:chExt cx="1303926" cy="491162"/>
          </a:xfrm>
        </p:grpSpPr>
        <p:grpSp>
          <p:nvGrpSpPr>
            <p:cNvPr id="6640" name="Google Shape;6640;p83"/>
            <p:cNvGrpSpPr/>
            <p:nvPr/>
          </p:nvGrpSpPr>
          <p:grpSpPr>
            <a:xfrm>
              <a:off x="3820100" y="3023072"/>
              <a:ext cx="1303926" cy="491139"/>
              <a:chOff x="3820100" y="3023072"/>
              <a:chExt cx="1303926" cy="491139"/>
            </a:xfrm>
          </p:grpSpPr>
          <p:sp>
            <p:nvSpPr>
              <p:cNvPr id="6641" name="Google Shape;6641;p8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83"/>
            <p:cNvGrpSpPr/>
            <p:nvPr/>
          </p:nvGrpSpPr>
          <p:grpSpPr>
            <a:xfrm>
              <a:off x="4132439" y="3023645"/>
              <a:ext cx="393633" cy="177096"/>
              <a:chOff x="4132439" y="3023645"/>
              <a:chExt cx="393633" cy="177096"/>
            </a:xfrm>
          </p:grpSpPr>
          <p:sp>
            <p:nvSpPr>
              <p:cNvPr id="6644" name="Google Shape;6644;p8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83"/>
            <p:cNvGrpSpPr/>
            <p:nvPr/>
          </p:nvGrpSpPr>
          <p:grpSpPr>
            <a:xfrm>
              <a:off x="3921811" y="3023049"/>
              <a:ext cx="1002397" cy="388943"/>
              <a:chOff x="3921811" y="3023049"/>
              <a:chExt cx="1002397" cy="388943"/>
            </a:xfrm>
          </p:grpSpPr>
          <p:sp>
            <p:nvSpPr>
              <p:cNvPr id="6647" name="Google Shape;6647;p8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83"/>
            <p:cNvGrpSpPr/>
            <p:nvPr/>
          </p:nvGrpSpPr>
          <p:grpSpPr>
            <a:xfrm>
              <a:off x="4023645" y="3023049"/>
              <a:ext cx="683032" cy="286722"/>
              <a:chOff x="4023645" y="3023049"/>
              <a:chExt cx="683032" cy="286722"/>
            </a:xfrm>
          </p:grpSpPr>
          <p:sp>
            <p:nvSpPr>
              <p:cNvPr id="6650" name="Google Shape;6650;p8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2" name="Google Shape;6652;p83"/>
          <p:cNvGrpSpPr/>
          <p:nvPr/>
        </p:nvGrpSpPr>
        <p:grpSpPr>
          <a:xfrm>
            <a:off x="1556683" y="2054307"/>
            <a:ext cx="713522" cy="688025"/>
            <a:chOff x="1706078" y="2092648"/>
            <a:chExt cx="660913" cy="637296"/>
          </a:xfrm>
        </p:grpSpPr>
        <p:sp>
          <p:nvSpPr>
            <p:cNvPr id="6653" name="Google Shape;6653;p8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4" name="Google Shape;6654;p83"/>
            <p:cNvGrpSpPr/>
            <p:nvPr/>
          </p:nvGrpSpPr>
          <p:grpSpPr>
            <a:xfrm>
              <a:off x="1706078" y="2092648"/>
              <a:ext cx="660913" cy="575241"/>
              <a:chOff x="1706078" y="2092648"/>
              <a:chExt cx="660913" cy="575241"/>
            </a:xfrm>
          </p:grpSpPr>
          <p:sp>
            <p:nvSpPr>
              <p:cNvPr id="6655" name="Google Shape;6655;p8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8" name="Google Shape;6658;p83"/>
          <p:cNvGrpSpPr/>
          <p:nvPr/>
        </p:nvGrpSpPr>
        <p:grpSpPr>
          <a:xfrm>
            <a:off x="6318542" y="1171856"/>
            <a:ext cx="1317459" cy="684168"/>
            <a:chOff x="238125" y="999450"/>
            <a:chExt cx="7140700" cy="3708225"/>
          </a:xfrm>
        </p:grpSpPr>
        <p:sp>
          <p:nvSpPr>
            <p:cNvPr id="6659" name="Google Shape;6659;p8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1" name="Shape 6671"/>
        <p:cNvGrpSpPr/>
        <p:nvPr/>
      </p:nvGrpSpPr>
      <p:grpSpPr>
        <a:xfrm>
          <a:off x="0" y="0"/>
          <a:ext cx="0" cy="0"/>
          <a:chOff x="0" y="0"/>
          <a:chExt cx="0" cy="0"/>
        </a:xfrm>
      </p:grpSpPr>
      <p:grpSp>
        <p:nvGrpSpPr>
          <p:cNvPr id="6672" name="Google Shape;6672;p84"/>
          <p:cNvGrpSpPr/>
          <p:nvPr/>
        </p:nvGrpSpPr>
        <p:grpSpPr>
          <a:xfrm>
            <a:off x="729238" y="1179665"/>
            <a:ext cx="1636117" cy="1526144"/>
            <a:chOff x="729238" y="1179665"/>
            <a:chExt cx="1636117" cy="1526144"/>
          </a:xfrm>
        </p:grpSpPr>
        <p:grpSp>
          <p:nvGrpSpPr>
            <p:cNvPr id="6673" name="Google Shape;6673;p84"/>
            <p:cNvGrpSpPr/>
            <p:nvPr/>
          </p:nvGrpSpPr>
          <p:grpSpPr>
            <a:xfrm>
              <a:off x="729238" y="1179665"/>
              <a:ext cx="80700" cy="1526144"/>
              <a:chOff x="729238" y="1179665"/>
              <a:chExt cx="80700" cy="1526144"/>
            </a:xfrm>
          </p:grpSpPr>
          <p:sp>
            <p:nvSpPr>
              <p:cNvPr id="6674" name="Google Shape;6674;p8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4"/>
            <p:cNvGrpSpPr/>
            <p:nvPr/>
          </p:nvGrpSpPr>
          <p:grpSpPr>
            <a:xfrm>
              <a:off x="903098" y="1179665"/>
              <a:ext cx="80700" cy="1526144"/>
              <a:chOff x="903098" y="1179665"/>
              <a:chExt cx="80700" cy="1526144"/>
            </a:xfrm>
          </p:grpSpPr>
          <p:sp>
            <p:nvSpPr>
              <p:cNvPr id="6685" name="Google Shape;6685;p8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84"/>
            <p:cNvGrpSpPr/>
            <p:nvPr/>
          </p:nvGrpSpPr>
          <p:grpSpPr>
            <a:xfrm>
              <a:off x="1076958" y="1179665"/>
              <a:ext cx="80700" cy="1526144"/>
              <a:chOff x="1076958" y="1179665"/>
              <a:chExt cx="80700" cy="1526144"/>
            </a:xfrm>
          </p:grpSpPr>
          <p:sp>
            <p:nvSpPr>
              <p:cNvPr id="6696" name="Google Shape;6696;p8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4"/>
            <p:cNvGrpSpPr/>
            <p:nvPr/>
          </p:nvGrpSpPr>
          <p:grpSpPr>
            <a:xfrm>
              <a:off x="1247707" y="1179665"/>
              <a:ext cx="80700" cy="1526144"/>
              <a:chOff x="1247707" y="1179665"/>
              <a:chExt cx="80700" cy="1526144"/>
            </a:xfrm>
          </p:grpSpPr>
          <p:sp>
            <p:nvSpPr>
              <p:cNvPr id="6707" name="Google Shape;6707;p8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4"/>
            <p:cNvGrpSpPr/>
            <p:nvPr/>
          </p:nvGrpSpPr>
          <p:grpSpPr>
            <a:xfrm>
              <a:off x="1421567" y="1179665"/>
              <a:ext cx="80700" cy="1526144"/>
              <a:chOff x="1421567" y="1179665"/>
              <a:chExt cx="80700" cy="1526144"/>
            </a:xfrm>
          </p:grpSpPr>
          <p:sp>
            <p:nvSpPr>
              <p:cNvPr id="6718" name="Google Shape;6718;p8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84"/>
            <p:cNvGrpSpPr/>
            <p:nvPr/>
          </p:nvGrpSpPr>
          <p:grpSpPr>
            <a:xfrm>
              <a:off x="1592327" y="1179665"/>
              <a:ext cx="80700" cy="1526144"/>
              <a:chOff x="1592327" y="1179665"/>
              <a:chExt cx="80700" cy="1526144"/>
            </a:xfrm>
          </p:grpSpPr>
          <p:sp>
            <p:nvSpPr>
              <p:cNvPr id="6729" name="Google Shape;6729;p8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84"/>
            <p:cNvGrpSpPr/>
            <p:nvPr/>
          </p:nvGrpSpPr>
          <p:grpSpPr>
            <a:xfrm>
              <a:off x="1766187" y="1179665"/>
              <a:ext cx="80700" cy="1526144"/>
              <a:chOff x="1766187" y="1179665"/>
              <a:chExt cx="80700" cy="1526144"/>
            </a:xfrm>
          </p:grpSpPr>
          <p:sp>
            <p:nvSpPr>
              <p:cNvPr id="6740" name="Google Shape;6740;p8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4"/>
            <p:cNvGrpSpPr/>
            <p:nvPr/>
          </p:nvGrpSpPr>
          <p:grpSpPr>
            <a:xfrm>
              <a:off x="1936935" y="1179665"/>
              <a:ext cx="80700" cy="1526144"/>
              <a:chOff x="1936935" y="1179665"/>
              <a:chExt cx="80700" cy="1526144"/>
            </a:xfrm>
          </p:grpSpPr>
          <p:sp>
            <p:nvSpPr>
              <p:cNvPr id="6751" name="Google Shape;6751;p8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84"/>
            <p:cNvGrpSpPr/>
            <p:nvPr/>
          </p:nvGrpSpPr>
          <p:grpSpPr>
            <a:xfrm>
              <a:off x="2110795" y="1179665"/>
              <a:ext cx="80700" cy="1526144"/>
              <a:chOff x="2110795" y="1179665"/>
              <a:chExt cx="80700" cy="1526144"/>
            </a:xfrm>
          </p:grpSpPr>
          <p:sp>
            <p:nvSpPr>
              <p:cNvPr id="6762" name="Google Shape;6762;p8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84"/>
            <p:cNvGrpSpPr/>
            <p:nvPr/>
          </p:nvGrpSpPr>
          <p:grpSpPr>
            <a:xfrm>
              <a:off x="2284655" y="1179665"/>
              <a:ext cx="80700" cy="1526144"/>
              <a:chOff x="2284655" y="1179665"/>
              <a:chExt cx="80700" cy="1526144"/>
            </a:xfrm>
          </p:grpSpPr>
          <p:sp>
            <p:nvSpPr>
              <p:cNvPr id="6773" name="Google Shape;6773;p8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3" name="Google Shape;6783;p84"/>
          <p:cNvGrpSpPr/>
          <p:nvPr/>
        </p:nvGrpSpPr>
        <p:grpSpPr>
          <a:xfrm>
            <a:off x="2623904" y="1198803"/>
            <a:ext cx="1364248" cy="1102133"/>
            <a:chOff x="2623904" y="1198803"/>
            <a:chExt cx="1364248" cy="1102133"/>
          </a:xfrm>
        </p:grpSpPr>
        <p:grpSp>
          <p:nvGrpSpPr>
            <p:cNvPr id="6784" name="Google Shape;6784;p84"/>
            <p:cNvGrpSpPr/>
            <p:nvPr/>
          </p:nvGrpSpPr>
          <p:grpSpPr>
            <a:xfrm>
              <a:off x="2623907" y="1198803"/>
              <a:ext cx="1364245" cy="273000"/>
              <a:chOff x="2623907" y="1198803"/>
              <a:chExt cx="1364245" cy="273000"/>
            </a:xfrm>
          </p:grpSpPr>
          <p:sp>
            <p:nvSpPr>
              <p:cNvPr id="6785" name="Google Shape;6785;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4"/>
            <p:cNvGrpSpPr/>
            <p:nvPr/>
          </p:nvGrpSpPr>
          <p:grpSpPr>
            <a:xfrm>
              <a:off x="2623904" y="1476964"/>
              <a:ext cx="1364245" cy="273000"/>
              <a:chOff x="2623904" y="1476964"/>
              <a:chExt cx="1364245" cy="273000"/>
            </a:xfrm>
          </p:grpSpPr>
          <p:sp>
            <p:nvSpPr>
              <p:cNvPr id="6791" name="Google Shape;6791;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4"/>
            <p:cNvGrpSpPr/>
            <p:nvPr/>
          </p:nvGrpSpPr>
          <p:grpSpPr>
            <a:xfrm>
              <a:off x="2623907" y="1749775"/>
              <a:ext cx="1364245" cy="273000"/>
              <a:chOff x="2623907" y="1749775"/>
              <a:chExt cx="1364245" cy="273000"/>
            </a:xfrm>
          </p:grpSpPr>
          <p:sp>
            <p:nvSpPr>
              <p:cNvPr id="6797" name="Google Shape;6797;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84"/>
            <p:cNvGrpSpPr/>
            <p:nvPr/>
          </p:nvGrpSpPr>
          <p:grpSpPr>
            <a:xfrm>
              <a:off x="2623904" y="2027936"/>
              <a:ext cx="1364245" cy="273000"/>
              <a:chOff x="2623904" y="2027936"/>
              <a:chExt cx="1364245" cy="273000"/>
            </a:xfrm>
          </p:grpSpPr>
          <p:sp>
            <p:nvSpPr>
              <p:cNvPr id="6803" name="Google Shape;6803;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8" name="Google Shape;6808;p84"/>
          <p:cNvGrpSpPr/>
          <p:nvPr/>
        </p:nvGrpSpPr>
        <p:grpSpPr>
          <a:xfrm>
            <a:off x="2613365" y="2657876"/>
            <a:ext cx="1387541" cy="159124"/>
            <a:chOff x="3200660" y="2180272"/>
            <a:chExt cx="2563824" cy="378237"/>
          </a:xfrm>
        </p:grpSpPr>
        <p:sp>
          <p:nvSpPr>
            <p:cNvPr id="6809" name="Google Shape;6809;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84"/>
          <p:cNvGrpSpPr/>
          <p:nvPr/>
        </p:nvGrpSpPr>
        <p:grpSpPr>
          <a:xfrm>
            <a:off x="2609890" y="2935640"/>
            <a:ext cx="1390502" cy="159625"/>
            <a:chOff x="3530150" y="2790075"/>
            <a:chExt cx="1962600" cy="225300"/>
          </a:xfrm>
        </p:grpSpPr>
        <p:sp>
          <p:nvSpPr>
            <p:cNvPr id="6828" name="Google Shape;6828;p8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4"/>
          <p:cNvGrpSpPr/>
          <p:nvPr/>
        </p:nvGrpSpPr>
        <p:grpSpPr>
          <a:xfrm>
            <a:off x="2609948" y="3213905"/>
            <a:ext cx="1411629" cy="154175"/>
            <a:chOff x="3558802" y="4011244"/>
            <a:chExt cx="1866000" cy="111600"/>
          </a:xfrm>
        </p:grpSpPr>
        <p:sp>
          <p:nvSpPr>
            <p:cNvPr id="6831" name="Google Shape;6831;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84"/>
          <p:cNvGrpSpPr/>
          <p:nvPr/>
        </p:nvGrpSpPr>
        <p:grpSpPr>
          <a:xfrm>
            <a:off x="2610235" y="2419475"/>
            <a:ext cx="1383503" cy="119761"/>
            <a:chOff x="3465975" y="2270258"/>
            <a:chExt cx="1986364" cy="171947"/>
          </a:xfrm>
        </p:grpSpPr>
        <p:sp>
          <p:nvSpPr>
            <p:cNvPr id="6834" name="Google Shape;6834;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4"/>
          <p:cNvGrpSpPr/>
          <p:nvPr/>
        </p:nvGrpSpPr>
        <p:grpSpPr>
          <a:xfrm>
            <a:off x="2621243" y="3783248"/>
            <a:ext cx="1369531" cy="195460"/>
            <a:chOff x="723300" y="4253549"/>
            <a:chExt cx="2276482" cy="324900"/>
          </a:xfrm>
        </p:grpSpPr>
        <p:sp>
          <p:nvSpPr>
            <p:cNvPr id="6843" name="Google Shape;6843;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4"/>
          <p:cNvGrpSpPr/>
          <p:nvPr/>
        </p:nvGrpSpPr>
        <p:grpSpPr>
          <a:xfrm>
            <a:off x="2610803" y="3484489"/>
            <a:ext cx="1389066" cy="180119"/>
            <a:chOff x="705948" y="3788465"/>
            <a:chExt cx="2308953" cy="299400"/>
          </a:xfrm>
        </p:grpSpPr>
        <p:sp>
          <p:nvSpPr>
            <p:cNvPr id="6849" name="Google Shape;6849;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84"/>
          <p:cNvGrpSpPr/>
          <p:nvPr/>
        </p:nvGrpSpPr>
        <p:grpSpPr>
          <a:xfrm>
            <a:off x="4207794" y="2088443"/>
            <a:ext cx="1433821" cy="191501"/>
            <a:chOff x="4273350" y="2088443"/>
            <a:chExt cx="1433821" cy="191501"/>
          </a:xfrm>
        </p:grpSpPr>
        <p:grpSp>
          <p:nvGrpSpPr>
            <p:cNvPr id="6855" name="Google Shape;6855;p84"/>
            <p:cNvGrpSpPr/>
            <p:nvPr/>
          </p:nvGrpSpPr>
          <p:grpSpPr>
            <a:xfrm>
              <a:off x="4273350" y="2088443"/>
              <a:ext cx="1433821" cy="0"/>
              <a:chOff x="5224975" y="2962250"/>
              <a:chExt cx="1544400" cy="0"/>
            </a:xfrm>
          </p:grpSpPr>
          <p:cxnSp>
            <p:nvCxnSpPr>
              <p:cNvPr id="6856" name="Google Shape;6856;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57" name="Google Shape;6857;p8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858" name="Google Shape;6858;p84"/>
            <p:cNvGrpSpPr/>
            <p:nvPr/>
          </p:nvGrpSpPr>
          <p:grpSpPr>
            <a:xfrm>
              <a:off x="4273350" y="2279944"/>
              <a:ext cx="1433821" cy="0"/>
              <a:chOff x="5224975" y="2962250"/>
              <a:chExt cx="1544400" cy="0"/>
            </a:xfrm>
          </p:grpSpPr>
          <p:cxnSp>
            <p:nvCxnSpPr>
              <p:cNvPr id="6859" name="Google Shape;6859;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60" name="Google Shape;6860;p8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861" name="Google Shape;6861;p84"/>
          <p:cNvGrpSpPr/>
          <p:nvPr/>
        </p:nvGrpSpPr>
        <p:grpSpPr>
          <a:xfrm>
            <a:off x="2658741" y="4097347"/>
            <a:ext cx="1304609" cy="294074"/>
            <a:chOff x="2658741" y="4097347"/>
            <a:chExt cx="1304609" cy="294074"/>
          </a:xfrm>
        </p:grpSpPr>
        <p:grpSp>
          <p:nvGrpSpPr>
            <p:cNvPr id="6862" name="Google Shape;6862;p84"/>
            <p:cNvGrpSpPr/>
            <p:nvPr/>
          </p:nvGrpSpPr>
          <p:grpSpPr>
            <a:xfrm>
              <a:off x="2658741" y="4097347"/>
              <a:ext cx="118572" cy="294074"/>
              <a:chOff x="3343310" y="4475555"/>
              <a:chExt cx="127717" cy="316753"/>
            </a:xfrm>
          </p:grpSpPr>
          <p:sp>
            <p:nvSpPr>
              <p:cNvPr id="6863" name="Google Shape;6863;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4"/>
            <p:cNvGrpSpPr/>
            <p:nvPr/>
          </p:nvGrpSpPr>
          <p:grpSpPr>
            <a:xfrm>
              <a:off x="3815519" y="4098388"/>
              <a:ext cx="147831" cy="291991"/>
              <a:chOff x="3527539" y="4476677"/>
              <a:chExt cx="159232" cy="314510"/>
            </a:xfrm>
          </p:grpSpPr>
          <p:sp>
            <p:nvSpPr>
              <p:cNvPr id="6866" name="Google Shape;6866;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84"/>
            <p:cNvGrpSpPr/>
            <p:nvPr/>
          </p:nvGrpSpPr>
          <p:grpSpPr>
            <a:xfrm>
              <a:off x="3511696" y="4098388"/>
              <a:ext cx="147831" cy="291991"/>
              <a:chOff x="3527539" y="4476677"/>
              <a:chExt cx="159232" cy="314510"/>
            </a:xfrm>
          </p:grpSpPr>
          <p:sp>
            <p:nvSpPr>
              <p:cNvPr id="6869" name="Google Shape;6869;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84"/>
            <p:cNvGrpSpPr/>
            <p:nvPr/>
          </p:nvGrpSpPr>
          <p:grpSpPr>
            <a:xfrm>
              <a:off x="3207874" y="4098388"/>
              <a:ext cx="147831" cy="291991"/>
              <a:chOff x="3527539" y="4476677"/>
              <a:chExt cx="159232" cy="314510"/>
            </a:xfrm>
          </p:grpSpPr>
          <p:sp>
            <p:nvSpPr>
              <p:cNvPr id="6872" name="Google Shape;6872;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84"/>
            <p:cNvGrpSpPr/>
            <p:nvPr/>
          </p:nvGrpSpPr>
          <p:grpSpPr>
            <a:xfrm>
              <a:off x="2933305" y="4097347"/>
              <a:ext cx="118572" cy="294074"/>
              <a:chOff x="3343310" y="4475555"/>
              <a:chExt cx="127717" cy="316753"/>
            </a:xfrm>
          </p:grpSpPr>
          <p:sp>
            <p:nvSpPr>
              <p:cNvPr id="6875" name="Google Shape;6875;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7" name="Google Shape;6877;p84"/>
          <p:cNvGrpSpPr/>
          <p:nvPr/>
        </p:nvGrpSpPr>
        <p:grpSpPr>
          <a:xfrm>
            <a:off x="4209349" y="1176041"/>
            <a:ext cx="1430711" cy="751237"/>
            <a:chOff x="5159450" y="1919950"/>
            <a:chExt cx="1541050" cy="862500"/>
          </a:xfrm>
        </p:grpSpPr>
        <p:sp>
          <p:nvSpPr>
            <p:cNvPr id="6878" name="Google Shape;6878;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879" name="Google Shape;6879;p84"/>
            <p:cNvGrpSpPr/>
            <p:nvPr/>
          </p:nvGrpSpPr>
          <p:grpSpPr>
            <a:xfrm>
              <a:off x="5159450" y="1919950"/>
              <a:ext cx="1541050" cy="862500"/>
              <a:chOff x="5159450" y="1919950"/>
              <a:chExt cx="1541050" cy="862500"/>
            </a:xfrm>
          </p:grpSpPr>
          <p:cxnSp>
            <p:nvCxnSpPr>
              <p:cNvPr id="6880" name="Google Shape;6880;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881" name="Google Shape;6881;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882" name="Google Shape;6882;p84"/>
          <p:cNvGrpSpPr/>
          <p:nvPr/>
        </p:nvGrpSpPr>
        <p:grpSpPr>
          <a:xfrm>
            <a:off x="4257486" y="2439811"/>
            <a:ext cx="1334436" cy="967914"/>
            <a:chOff x="4294923" y="2439811"/>
            <a:chExt cx="1334436" cy="967914"/>
          </a:xfrm>
        </p:grpSpPr>
        <p:grpSp>
          <p:nvGrpSpPr>
            <p:cNvPr id="6883" name="Google Shape;6883;p84"/>
            <p:cNvGrpSpPr/>
            <p:nvPr/>
          </p:nvGrpSpPr>
          <p:grpSpPr>
            <a:xfrm>
              <a:off x="4960455" y="2469658"/>
              <a:ext cx="668904" cy="885524"/>
              <a:chOff x="4960455" y="2469658"/>
              <a:chExt cx="668904" cy="885524"/>
            </a:xfrm>
          </p:grpSpPr>
          <p:sp>
            <p:nvSpPr>
              <p:cNvPr id="6884" name="Google Shape;6884;p8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84"/>
            <p:cNvGrpSpPr/>
            <p:nvPr/>
          </p:nvGrpSpPr>
          <p:grpSpPr>
            <a:xfrm>
              <a:off x="4294923" y="2469658"/>
              <a:ext cx="668951" cy="885524"/>
              <a:chOff x="4294923" y="2469658"/>
              <a:chExt cx="668951" cy="885524"/>
            </a:xfrm>
          </p:grpSpPr>
          <p:sp>
            <p:nvSpPr>
              <p:cNvPr id="6891" name="Google Shape;6891;p8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7" name="Google Shape;6897;p8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84"/>
          <p:cNvGrpSpPr/>
          <p:nvPr/>
        </p:nvGrpSpPr>
        <p:grpSpPr>
          <a:xfrm>
            <a:off x="4243690" y="3494256"/>
            <a:ext cx="1430949" cy="897289"/>
            <a:chOff x="4351371" y="3547942"/>
            <a:chExt cx="1345130" cy="843475"/>
          </a:xfrm>
        </p:grpSpPr>
        <p:grpSp>
          <p:nvGrpSpPr>
            <p:cNvPr id="6899" name="Google Shape;6899;p84"/>
            <p:cNvGrpSpPr/>
            <p:nvPr/>
          </p:nvGrpSpPr>
          <p:grpSpPr>
            <a:xfrm>
              <a:off x="4351371" y="4209917"/>
              <a:ext cx="1345130" cy="181500"/>
              <a:chOff x="4351371" y="4209917"/>
              <a:chExt cx="1345130" cy="181500"/>
            </a:xfrm>
          </p:grpSpPr>
          <p:sp>
            <p:nvSpPr>
              <p:cNvPr id="6900" name="Google Shape;6900;p8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1" name="Google Shape;6901;p8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902" name="Google Shape;6902;p84"/>
            <p:cNvGrpSpPr/>
            <p:nvPr/>
          </p:nvGrpSpPr>
          <p:grpSpPr>
            <a:xfrm>
              <a:off x="4403010" y="3985221"/>
              <a:ext cx="1109518" cy="181500"/>
              <a:chOff x="4403010" y="3985221"/>
              <a:chExt cx="1109518" cy="181500"/>
            </a:xfrm>
          </p:grpSpPr>
          <p:sp>
            <p:nvSpPr>
              <p:cNvPr id="6903" name="Google Shape;6903;p8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4" name="Google Shape;6904;p8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905" name="Google Shape;6905;p84"/>
            <p:cNvGrpSpPr/>
            <p:nvPr/>
          </p:nvGrpSpPr>
          <p:grpSpPr>
            <a:xfrm>
              <a:off x="4618704" y="3766582"/>
              <a:ext cx="807858" cy="181500"/>
              <a:chOff x="4618704" y="3766582"/>
              <a:chExt cx="807858" cy="181500"/>
            </a:xfrm>
          </p:grpSpPr>
          <p:sp>
            <p:nvSpPr>
              <p:cNvPr id="6906" name="Google Shape;6906;p8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7" name="Google Shape;6907;p8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908" name="Google Shape;6908;p84"/>
            <p:cNvGrpSpPr/>
            <p:nvPr/>
          </p:nvGrpSpPr>
          <p:grpSpPr>
            <a:xfrm>
              <a:off x="4735238" y="3547942"/>
              <a:ext cx="462839" cy="181500"/>
              <a:chOff x="4735238" y="3547942"/>
              <a:chExt cx="462839" cy="181500"/>
            </a:xfrm>
          </p:grpSpPr>
          <p:sp>
            <p:nvSpPr>
              <p:cNvPr id="6909" name="Google Shape;6909;p8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0" name="Google Shape;6910;p8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911" name="Google Shape;6911;p84"/>
          <p:cNvGrpSpPr/>
          <p:nvPr/>
        </p:nvGrpSpPr>
        <p:grpSpPr>
          <a:xfrm>
            <a:off x="7420047" y="2429580"/>
            <a:ext cx="1020955" cy="928853"/>
            <a:chOff x="926675" y="238125"/>
            <a:chExt cx="5755100" cy="5232975"/>
          </a:xfrm>
        </p:grpSpPr>
        <p:sp>
          <p:nvSpPr>
            <p:cNvPr id="6912" name="Google Shape;6912;p8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4"/>
          <p:cNvGrpSpPr/>
          <p:nvPr/>
        </p:nvGrpSpPr>
        <p:grpSpPr>
          <a:xfrm>
            <a:off x="727421" y="2828315"/>
            <a:ext cx="1695374" cy="1560837"/>
            <a:chOff x="727421" y="2828315"/>
            <a:chExt cx="1695374" cy="1560837"/>
          </a:xfrm>
        </p:grpSpPr>
        <p:grpSp>
          <p:nvGrpSpPr>
            <p:cNvPr id="6917" name="Google Shape;6917;p84"/>
            <p:cNvGrpSpPr/>
            <p:nvPr/>
          </p:nvGrpSpPr>
          <p:grpSpPr>
            <a:xfrm>
              <a:off x="727421" y="2828315"/>
              <a:ext cx="1695374" cy="1560837"/>
              <a:chOff x="734799" y="2782450"/>
              <a:chExt cx="1571100" cy="1577400"/>
            </a:xfrm>
          </p:grpSpPr>
          <p:cxnSp>
            <p:nvCxnSpPr>
              <p:cNvPr id="6918" name="Google Shape;6918;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919" name="Google Shape;6919;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920" name="Google Shape;6920;p84"/>
            <p:cNvGrpSpPr/>
            <p:nvPr/>
          </p:nvGrpSpPr>
          <p:grpSpPr>
            <a:xfrm>
              <a:off x="819108" y="2882501"/>
              <a:ext cx="1556791" cy="1426186"/>
              <a:chOff x="819108" y="2882501"/>
              <a:chExt cx="1556791" cy="1426186"/>
            </a:xfrm>
          </p:grpSpPr>
          <p:grpSp>
            <p:nvGrpSpPr>
              <p:cNvPr id="6921" name="Google Shape;6921;p84"/>
              <p:cNvGrpSpPr/>
              <p:nvPr/>
            </p:nvGrpSpPr>
            <p:grpSpPr>
              <a:xfrm>
                <a:off x="819108" y="2882501"/>
                <a:ext cx="103104" cy="1426186"/>
                <a:chOff x="4674013" y="3100904"/>
                <a:chExt cx="122758" cy="1698043"/>
              </a:xfrm>
            </p:grpSpPr>
            <p:sp>
              <p:nvSpPr>
                <p:cNvPr id="6922" name="Google Shape;6922;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84"/>
              <p:cNvGrpSpPr/>
              <p:nvPr/>
            </p:nvGrpSpPr>
            <p:grpSpPr>
              <a:xfrm>
                <a:off x="1062475" y="2882501"/>
                <a:ext cx="103104" cy="1426186"/>
                <a:chOff x="4940438" y="3100904"/>
                <a:chExt cx="122758" cy="1698043"/>
              </a:xfrm>
            </p:grpSpPr>
            <p:sp>
              <p:nvSpPr>
                <p:cNvPr id="6930" name="Google Shape;6930;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4"/>
              <p:cNvGrpSpPr/>
              <p:nvPr/>
            </p:nvGrpSpPr>
            <p:grpSpPr>
              <a:xfrm>
                <a:off x="1299324" y="2882501"/>
                <a:ext cx="103104" cy="1426186"/>
                <a:chOff x="5206863" y="3100904"/>
                <a:chExt cx="122758" cy="1698043"/>
              </a:xfrm>
            </p:grpSpPr>
            <p:sp>
              <p:nvSpPr>
                <p:cNvPr id="6938" name="Google Shape;6938;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84"/>
              <p:cNvGrpSpPr/>
              <p:nvPr/>
            </p:nvGrpSpPr>
            <p:grpSpPr>
              <a:xfrm>
                <a:off x="1786057" y="2882501"/>
                <a:ext cx="103104" cy="1426186"/>
                <a:chOff x="6006138" y="3143629"/>
                <a:chExt cx="122758" cy="1698043"/>
              </a:xfrm>
            </p:grpSpPr>
            <p:sp>
              <p:nvSpPr>
                <p:cNvPr id="6946" name="Google Shape;6946;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84"/>
              <p:cNvGrpSpPr/>
              <p:nvPr/>
            </p:nvGrpSpPr>
            <p:grpSpPr>
              <a:xfrm>
                <a:off x="2029422" y="2882501"/>
                <a:ext cx="103104" cy="1426186"/>
                <a:chOff x="6805413" y="3100904"/>
                <a:chExt cx="122758" cy="1698043"/>
              </a:xfrm>
            </p:grpSpPr>
            <p:sp>
              <p:nvSpPr>
                <p:cNvPr id="6954" name="Google Shape;6954;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84"/>
              <p:cNvGrpSpPr/>
              <p:nvPr/>
            </p:nvGrpSpPr>
            <p:grpSpPr>
              <a:xfrm>
                <a:off x="2272795" y="2882501"/>
                <a:ext cx="103104" cy="1426186"/>
                <a:chOff x="5206863" y="3100904"/>
                <a:chExt cx="122758" cy="1698043"/>
              </a:xfrm>
            </p:grpSpPr>
            <p:sp>
              <p:nvSpPr>
                <p:cNvPr id="6962" name="Google Shape;6962;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84"/>
              <p:cNvGrpSpPr/>
              <p:nvPr/>
            </p:nvGrpSpPr>
            <p:grpSpPr>
              <a:xfrm>
                <a:off x="1542694" y="2882501"/>
                <a:ext cx="103104" cy="1426186"/>
                <a:chOff x="6006138" y="3143629"/>
                <a:chExt cx="122758" cy="1698043"/>
              </a:xfrm>
            </p:grpSpPr>
            <p:sp>
              <p:nvSpPr>
                <p:cNvPr id="6970" name="Google Shape;6970;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77" name="Google Shape;6977;p84"/>
          <p:cNvGrpSpPr/>
          <p:nvPr/>
        </p:nvGrpSpPr>
        <p:grpSpPr>
          <a:xfrm>
            <a:off x="5683472" y="3518037"/>
            <a:ext cx="2749952" cy="870677"/>
            <a:chOff x="238125" y="1725700"/>
            <a:chExt cx="7139025" cy="2260325"/>
          </a:xfrm>
        </p:grpSpPr>
        <p:sp>
          <p:nvSpPr>
            <p:cNvPr id="6978" name="Google Shape;6978;p8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84"/>
          <p:cNvGrpSpPr/>
          <p:nvPr/>
        </p:nvGrpSpPr>
        <p:grpSpPr>
          <a:xfrm>
            <a:off x="5953636" y="2459783"/>
            <a:ext cx="1105452" cy="916747"/>
            <a:chOff x="5249100" y="1210600"/>
            <a:chExt cx="3502700" cy="2904775"/>
          </a:xfrm>
        </p:grpSpPr>
        <p:sp>
          <p:nvSpPr>
            <p:cNvPr id="6989" name="Google Shape;6989;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3" name="Google Shape;6993;p8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994" name="Google Shape;6994;p8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995" name="Google Shape;6995;p8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996" name="Google Shape;6996;p8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997" name="Google Shape;6997;p8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84"/>
          <p:cNvGrpSpPr/>
          <p:nvPr/>
        </p:nvGrpSpPr>
        <p:grpSpPr>
          <a:xfrm>
            <a:off x="7136183" y="1179201"/>
            <a:ext cx="1304650" cy="1124856"/>
            <a:chOff x="7287122" y="1165658"/>
            <a:chExt cx="1219413" cy="1051365"/>
          </a:xfrm>
        </p:grpSpPr>
        <p:grpSp>
          <p:nvGrpSpPr>
            <p:cNvPr id="6999" name="Google Shape;6999;p84"/>
            <p:cNvGrpSpPr/>
            <p:nvPr/>
          </p:nvGrpSpPr>
          <p:grpSpPr>
            <a:xfrm>
              <a:off x="7287122" y="1969723"/>
              <a:ext cx="1219413" cy="247300"/>
              <a:chOff x="7287122" y="1969723"/>
              <a:chExt cx="1219413" cy="247300"/>
            </a:xfrm>
          </p:grpSpPr>
          <p:sp>
            <p:nvSpPr>
              <p:cNvPr id="7000" name="Google Shape;7000;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1" name="Google Shape;7001;p84"/>
              <p:cNvGrpSpPr/>
              <p:nvPr/>
            </p:nvGrpSpPr>
            <p:grpSpPr>
              <a:xfrm>
                <a:off x="7287122" y="2063892"/>
                <a:ext cx="1151753" cy="73428"/>
                <a:chOff x="7287122" y="2063892"/>
                <a:chExt cx="1151753" cy="73428"/>
              </a:xfrm>
            </p:grpSpPr>
            <p:sp>
              <p:nvSpPr>
                <p:cNvPr id="7002" name="Google Shape;7002;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3" name="Google Shape;7003;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004" name="Google Shape;7004;p84"/>
            <p:cNvGrpSpPr/>
            <p:nvPr/>
          </p:nvGrpSpPr>
          <p:grpSpPr>
            <a:xfrm>
              <a:off x="7287122" y="1712201"/>
              <a:ext cx="1219403" cy="246767"/>
              <a:chOff x="7287122" y="1712201"/>
              <a:chExt cx="1219403" cy="246767"/>
            </a:xfrm>
          </p:grpSpPr>
          <p:sp>
            <p:nvSpPr>
              <p:cNvPr id="7005" name="Google Shape;7005;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6" name="Google Shape;7006;p84"/>
              <p:cNvGrpSpPr/>
              <p:nvPr/>
            </p:nvGrpSpPr>
            <p:grpSpPr>
              <a:xfrm>
                <a:off x="7287122" y="1842861"/>
                <a:ext cx="1005303" cy="73419"/>
                <a:chOff x="7287122" y="1842861"/>
                <a:chExt cx="1005303" cy="73419"/>
              </a:xfrm>
            </p:grpSpPr>
            <p:sp>
              <p:nvSpPr>
                <p:cNvPr id="7007" name="Google Shape;7007;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8" name="Google Shape;7008;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009" name="Google Shape;7009;p84"/>
            <p:cNvGrpSpPr/>
            <p:nvPr/>
          </p:nvGrpSpPr>
          <p:grpSpPr>
            <a:xfrm>
              <a:off x="7287122" y="1447520"/>
              <a:ext cx="1219403" cy="286667"/>
              <a:chOff x="7287122" y="1447520"/>
              <a:chExt cx="1219403" cy="286667"/>
            </a:xfrm>
          </p:grpSpPr>
          <p:sp>
            <p:nvSpPr>
              <p:cNvPr id="7010" name="Google Shape;7010;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1" name="Google Shape;7011;p84"/>
              <p:cNvGrpSpPr/>
              <p:nvPr/>
            </p:nvGrpSpPr>
            <p:grpSpPr>
              <a:xfrm>
                <a:off x="7287122" y="1581977"/>
                <a:ext cx="852803" cy="73428"/>
                <a:chOff x="7287122" y="1581977"/>
                <a:chExt cx="852803" cy="73428"/>
              </a:xfrm>
            </p:grpSpPr>
            <p:sp>
              <p:nvSpPr>
                <p:cNvPr id="7012" name="Google Shape;7012;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3" name="Google Shape;7013;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014" name="Google Shape;7014;p84"/>
            <p:cNvGrpSpPr/>
            <p:nvPr/>
          </p:nvGrpSpPr>
          <p:grpSpPr>
            <a:xfrm>
              <a:off x="7287122" y="1165658"/>
              <a:ext cx="1219403" cy="344253"/>
              <a:chOff x="7287122" y="1165658"/>
              <a:chExt cx="1219403" cy="344253"/>
            </a:xfrm>
          </p:grpSpPr>
          <p:sp>
            <p:nvSpPr>
              <p:cNvPr id="7015" name="Google Shape;7015;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6" name="Google Shape;7016;p84"/>
              <p:cNvGrpSpPr/>
              <p:nvPr/>
            </p:nvGrpSpPr>
            <p:grpSpPr>
              <a:xfrm>
                <a:off x="7287122" y="1341025"/>
                <a:ext cx="695703" cy="73419"/>
                <a:chOff x="7287122" y="1341025"/>
                <a:chExt cx="695703" cy="73419"/>
              </a:xfrm>
            </p:grpSpPr>
            <p:sp>
              <p:nvSpPr>
                <p:cNvPr id="7017" name="Google Shape;7017;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8" name="Google Shape;7018;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019" name="Google Shape;7019;p84"/>
          <p:cNvGrpSpPr/>
          <p:nvPr/>
        </p:nvGrpSpPr>
        <p:grpSpPr>
          <a:xfrm>
            <a:off x="5802676" y="1185224"/>
            <a:ext cx="1397729" cy="1098540"/>
            <a:chOff x="5900602" y="1193063"/>
            <a:chExt cx="1299851" cy="1021707"/>
          </a:xfrm>
        </p:grpSpPr>
        <p:grpSp>
          <p:nvGrpSpPr>
            <p:cNvPr id="7020" name="Google Shape;7020;p84"/>
            <p:cNvGrpSpPr/>
            <p:nvPr/>
          </p:nvGrpSpPr>
          <p:grpSpPr>
            <a:xfrm>
              <a:off x="6520337" y="1193063"/>
              <a:ext cx="341815" cy="799959"/>
              <a:chOff x="6520337" y="1193063"/>
              <a:chExt cx="341815" cy="799959"/>
            </a:xfrm>
          </p:grpSpPr>
          <p:grpSp>
            <p:nvGrpSpPr>
              <p:cNvPr id="7021" name="Google Shape;7021;p84"/>
              <p:cNvGrpSpPr/>
              <p:nvPr/>
            </p:nvGrpSpPr>
            <p:grpSpPr>
              <a:xfrm>
                <a:off x="6520337" y="1589527"/>
                <a:ext cx="213950" cy="403494"/>
                <a:chOff x="6520337" y="1589527"/>
                <a:chExt cx="213950" cy="403494"/>
              </a:xfrm>
            </p:grpSpPr>
            <p:sp>
              <p:nvSpPr>
                <p:cNvPr id="7022" name="Google Shape;7022;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84"/>
              <p:cNvGrpSpPr/>
              <p:nvPr/>
            </p:nvGrpSpPr>
            <p:grpSpPr>
              <a:xfrm>
                <a:off x="6577204" y="1193063"/>
                <a:ext cx="284947" cy="464512"/>
                <a:chOff x="6577204" y="1193063"/>
                <a:chExt cx="284947" cy="464512"/>
              </a:xfrm>
            </p:grpSpPr>
            <p:sp>
              <p:nvSpPr>
                <p:cNvPr id="7025" name="Google Shape;7025;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6" name="Google Shape;7026;p8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027" name="Google Shape;7027;p84"/>
            <p:cNvGrpSpPr/>
            <p:nvPr/>
          </p:nvGrpSpPr>
          <p:grpSpPr>
            <a:xfrm>
              <a:off x="6238903" y="1193063"/>
              <a:ext cx="300475" cy="900152"/>
              <a:chOff x="6238903" y="1193063"/>
              <a:chExt cx="300475" cy="900152"/>
            </a:xfrm>
          </p:grpSpPr>
          <p:grpSp>
            <p:nvGrpSpPr>
              <p:cNvPr id="7028" name="Google Shape;7028;p84"/>
              <p:cNvGrpSpPr/>
              <p:nvPr/>
            </p:nvGrpSpPr>
            <p:grpSpPr>
              <a:xfrm>
                <a:off x="6290865" y="1489315"/>
                <a:ext cx="248514" cy="603900"/>
                <a:chOff x="6290865" y="1489315"/>
                <a:chExt cx="248514" cy="603900"/>
              </a:xfrm>
            </p:grpSpPr>
            <p:sp>
              <p:nvSpPr>
                <p:cNvPr id="7029" name="Google Shape;7029;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4"/>
              <p:cNvGrpSpPr/>
              <p:nvPr/>
            </p:nvGrpSpPr>
            <p:grpSpPr>
              <a:xfrm>
                <a:off x="6238903" y="1193063"/>
                <a:ext cx="284947" cy="333087"/>
                <a:chOff x="6238903" y="1193063"/>
                <a:chExt cx="284947" cy="333087"/>
              </a:xfrm>
            </p:grpSpPr>
            <p:sp>
              <p:nvSpPr>
                <p:cNvPr id="7032" name="Google Shape;7032;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3" name="Google Shape;7033;p8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034" name="Google Shape;7034;p84"/>
            <p:cNvGrpSpPr/>
            <p:nvPr/>
          </p:nvGrpSpPr>
          <p:grpSpPr>
            <a:xfrm>
              <a:off x="5900602" y="1193063"/>
              <a:ext cx="444345" cy="1021707"/>
              <a:chOff x="5900602" y="1193063"/>
              <a:chExt cx="444345" cy="1021707"/>
            </a:xfrm>
          </p:grpSpPr>
          <p:grpSp>
            <p:nvGrpSpPr>
              <p:cNvPr id="7035" name="Google Shape;7035;p84"/>
              <p:cNvGrpSpPr/>
              <p:nvPr/>
            </p:nvGrpSpPr>
            <p:grpSpPr>
              <a:xfrm>
                <a:off x="6046501" y="1367785"/>
                <a:ext cx="298446" cy="846986"/>
                <a:chOff x="6046501" y="1367785"/>
                <a:chExt cx="298446" cy="846986"/>
              </a:xfrm>
            </p:grpSpPr>
            <p:sp>
              <p:nvSpPr>
                <p:cNvPr id="7036" name="Google Shape;7036;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84"/>
              <p:cNvGrpSpPr/>
              <p:nvPr/>
            </p:nvGrpSpPr>
            <p:grpSpPr>
              <a:xfrm>
                <a:off x="5900602" y="1193063"/>
                <a:ext cx="284947" cy="182312"/>
                <a:chOff x="5900602" y="1193063"/>
                <a:chExt cx="284947" cy="182312"/>
              </a:xfrm>
            </p:grpSpPr>
            <p:sp>
              <p:nvSpPr>
                <p:cNvPr id="7039" name="Google Shape;7039;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0" name="Google Shape;7040;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041" name="Google Shape;7041;p84"/>
            <p:cNvGrpSpPr/>
            <p:nvPr/>
          </p:nvGrpSpPr>
          <p:grpSpPr>
            <a:xfrm>
              <a:off x="6738300" y="1193063"/>
              <a:ext cx="462153" cy="707634"/>
              <a:chOff x="6738300" y="1193063"/>
              <a:chExt cx="462153" cy="707634"/>
            </a:xfrm>
          </p:grpSpPr>
          <p:grpSp>
            <p:nvGrpSpPr>
              <p:cNvPr id="7042" name="Google Shape;7042;p84"/>
              <p:cNvGrpSpPr/>
              <p:nvPr/>
            </p:nvGrpSpPr>
            <p:grpSpPr>
              <a:xfrm>
                <a:off x="6915505" y="1193063"/>
                <a:ext cx="284947" cy="597387"/>
                <a:chOff x="6915505" y="1193063"/>
                <a:chExt cx="284947" cy="597387"/>
              </a:xfrm>
            </p:grpSpPr>
            <p:sp>
              <p:nvSpPr>
                <p:cNvPr id="7043" name="Google Shape;7043;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4" name="Google Shape;7044;p8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045" name="Google Shape;7045;p84"/>
              <p:cNvGrpSpPr/>
              <p:nvPr/>
            </p:nvGrpSpPr>
            <p:grpSpPr>
              <a:xfrm>
                <a:off x="6738300" y="1684725"/>
                <a:ext cx="230066" cy="215971"/>
                <a:chOff x="6738300" y="1684725"/>
                <a:chExt cx="230066" cy="215971"/>
              </a:xfrm>
            </p:grpSpPr>
            <p:sp>
              <p:nvSpPr>
                <p:cNvPr id="7046" name="Google Shape;7046;p8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6" name="Shape 1526"/>
        <p:cNvGrpSpPr/>
        <p:nvPr/>
      </p:nvGrpSpPr>
      <p:grpSpPr>
        <a:xfrm>
          <a:off x="0" y="0"/>
          <a:ext cx="0" cy="0"/>
          <a:chOff x="0" y="0"/>
          <a:chExt cx="0" cy="0"/>
        </a:xfrm>
      </p:grpSpPr>
      <p:sp>
        <p:nvSpPr>
          <p:cNvPr id="1527" name="Google Shape;1527;p40"/>
          <p:cNvSpPr txBox="1"/>
          <p:nvPr>
            <p:ph type="title"/>
          </p:nvPr>
        </p:nvSpPr>
        <p:spPr>
          <a:xfrm>
            <a:off x="1866200" y="1806600"/>
            <a:ext cx="2545200" cy="137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Mission</a:t>
            </a:r>
            <a:r>
              <a:rPr lang="en"/>
              <a:t> Statement</a:t>
            </a:r>
            <a:endParaRPr/>
          </a:p>
        </p:txBody>
      </p:sp>
      <p:sp>
        <p:nvSpPr>
          <p:cNvPr id="1528" name="Google Shape;1528;p40"/>
          <p:cNvSpPr txBox="1"/>
          <p:nvPr>
            <p:ph idx="1" type="subTitle"/>
          </p:nvPr>
        </p:nvSpPr>
        <p:spPr>
          <a:xfrm>
            <a:off x="4342200" y="1141500"/>
            <a:ext cx="3209700" cy="28074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Here you could describe the company’s mission</a:t>
            </a:r>
            <a:endParaRPr/>
          </a:p>
          <a:p>
            <a:pPr indent="-342900" lvl="0" marL="457200" rtl="0" algn="l">
              <a:spcBef>
                <a:spcPts val="1000"/>
              </a:spcBef>
              <a:spcAft>
                <a:spcPts val="0"/>
              </a:spcAft>
              <a:buSzPts val="1800"/>
              <a:buChar char="●"/>
            </a:pPr>
            <a:r>
              <a:rPr lang="en"/>
              <a:t>Here you could describe the company’s mission</a:t>
            </a:r>
            <a:endParaRPr/>
          </a:p>
          <a:p>
            <a:pPr indent="-342900" lvl="0" marL="457200" rtl="0" algn="l">
              <a:spcBef>
                <a:spcPts val="1000"/>
              </a:spcBef>
              <a:spcAft>
                <a:spcPts val="0"/>
              </a:spcAft>
              <a:buSzPts val="1800"/>
              <a:buChar char="●"/>
            </a:pPr>
            <a:r>
              <a:rPr lang="en"/>
              <a:t>Here you could describe the company’s mission</a:t>
            </a:r>
            <a:endParaRPr/>
          </a:p>
          <a:p>
            <a:pPr indent="-342900" lvl="0" marL="457200" rtl="0" algn="l">
              <a:spcBef>
                <a:spcPts val="1000"/>
              </a:spcBef>
              <a:spcAft>
                <a:spcPts val="1000"/>
              </a:spcAft>
              <a:buSzPts val="1800"/>
              <a:buChar char="●"/>
            </a:pPr>
            <a:r>
              <a:rPr lang="en"/>
              <a:t>Here you could describe the company’s mission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51" name="Shape 7051"/>
        <p:cNvGrpSpPr/>
        <p:nvPr/>
      </p:nvGrpSpPr>
      <p:grpSpPr>
        <a:xfrm>
          <a:off x="0" y="0"/>
          <a:ext cx="0" cy="0"/>
          <a:chOff x="0" y="0"/>
          <a:chExt cx="0" cy="0"/>
        </a:xfrm>
      </p:grpSpPr>
      <p:sp>
        <p:nvSpPr>
          <p:cNvPr id="7052" name="Google Shape;7052;p8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053" name="Google Shape;7053;p8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054" name="Google Shape;7054;p85"/>
          <p:cNvGrpSpPr/>
          <p:nvPr/>
        </p:nvGrpSpPr>
        <p:grpSpPr>
          <a:xfrm>
            <a:off x="1267741" y="2287103"/>
            <a:ext cx="298169" cy="339253"/>
            <a:chOff x="1529350" y="258825"/>
            <a:chExt cx="423475" cy="481825"/>
          </a:xfrm>
        </p:grpSpPr>
        <p:sp>
          <p:nvSpPr>
            <p:cNvPr id="7055" name="Google Shape;7055;p8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6" name="Google Shape;7056;p8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7" name="Google Shape;7057;p85"/>
          <p:cNvGrpSpPr/>
          <p:nvPr/>
        </p:nvGrpSpPr>
        <p:grpSpPr>
          <a:xfrm>
            <a:off x="1660716" y="2367273"/>
            <a:ext cx="340890" cy="178912"/>
            <a:chOff x="2084325" y="363300"/>
            <a:chExt cx="484150" cy="254100"/>
          </a:xfrm>
        </p:grpSpPr>
        <p:sp>
          <p:nvSpPr>
            <p:cNvPr id="7058" name="Google Shape;7058;p8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9" name="Google Shape;7059;p8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0" name="Google Shape;7060;p85"/>
          <p:cNvGrpSpPr/>
          <p:nvPr/>
        </p:nvGrpSpPr>
        <p:grpSpPr>
          <a:xfrm>
            <a:off x="2110011" y="2287102"/>
            <a:ext cx="298169" cy="339253"/>
            <a:chOff x="2707500" y="249400"/>
            <a:chExt cx="423475" cy="481825"/>
          </a:xfrm>
        </p:grpSpPr>
        <p:sp>
          <p:nvSpPr>
            <p:cNvPr id="7061" name="Google Shape;7061;p8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2" name="Google Shape;7062;p8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3" name="Google Shape;7063;p85"/>
          <p:cNvGrpSpPr/>
          <p:nvPr/>
        </p:nvGrpSpPr>
        <p:grpSpPr>
          <a:xfrm>
            <a:off x="2912712" y="2287349"/>
            <a:ext cx="352349" cy="338760"/>
            <a:chOff x="3854700" y="249750"/>
            <a:chExt cx="500425" cy="481125"/>
          </a:xfrm>
        </p:grpSpPr>
        <p:sp>
          <p:nvSpPr>
            <p:cNvPr id="7064" name="Google Shape;7064;p8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5" name="Google Shape;7065;p8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6" name="Google Shape;7066;p8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7" name="Google Shape;7067;p8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8" name="Google Shape;7068;p8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9" name="Google Shape;7069;p8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0" name="Google Shape;7070;p8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8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2" name="Google Shape;7072;p85"/>
          <p:cNvGrpSpPr/>
          <p:nvPr/>
        </p:nvGrpSpPr>
        <p:grpSpPr>
          <a:xfrm>
            <a:off x="3330701" y="2287349"/>
            <a:ext cx="352349" cy="338760"/>
            <a:chOff x="4447550" y="249750"/>
            <a:chExt cx="500425" cy="481125"/>
          </a:xfrm>
        </p:grpSpPr>
        <p:sp>
          <p:nvSpPr>
            <p:cNvPr id="7073" name="Google Shape;7073;p8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4" name="Google Shape;7074;p8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5" name="Google Shape;7075;p85"/>
          <p:cNvGrpSpPr/>
          <p:nvPr/>
        </p:nvGrpSpPr>
        <p:grpSpPr>
          <a:xfrm>
            <a:off x="3759902" y="2287102"/>
            <a:ext cx="339253" cy="339253"/>
            <a:chOff x="5049725" y="249400"/>
            <a:chExt cx="481825" cy="481825"/>
          </a:xfrm>
        </p:grpSpPr>
        <p:sp>
          <p:nvSpPr>
            <p:cNvPr id="7076" name="Google Shape;7076;p8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7" name="Google Shape;7077;p8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8" name="Google Shape;7078;p85"/>
          <p:cNvGrpSpPr/>
          <p:nvPr/>
        </p:nvGrpSpPr>
        <p:grpSpPr>
          <a:xfrm>
            <a:off x="4173843" y="2287102"/>
            <a:ext cx="339253" cy="339253"/>
            <a:chOff x="5660400" y="238125"/>
            <a:chExt cx="481825" cy="481825"/>
          </a:xfrm>
        </p:grpSpPr>
        <p:sp>
          <p:nvSpPr>
            <p:cNvPr id="7079" name="Google Shape;7079;p8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0" name="Google Shape;7080;p8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1" name="Google Shape;7081;p85"/>
          <p:cNvGrpSpPr/>
          <p:nvPr/>
        </p:nvGrpSpPr>
        <p:grpSpPr>
          <a:xfrm>
            <a:off x="4590529" y="2287102"/>
            <a:ext cx="339253" cy="339253"/>
            <a:chOff x="6235400" y="249400"/>
            <a:chExt cx="481825" cy="481825"/>
          </a:xfrm>
        </p:grpSpPr>
        <p:sp>
          <p:nvSpPr>
            <p:cNvPr id="7082" name="Google Shape;7082;p8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3" name="Google Shape;7083;p8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4" name="Google Shape;7084;p8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5" name="Google Shape;7085;p8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6" name="Google Shape;7086;p8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87" name="Google Shape;7087;p85"/>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88" name="Google Shape;7088;p85"/>
          <p:cNvGrpSpPr/>
          <p:nvPr/>
        </p:nvGrpSpPr>
        <p:grpSpPr>
          <a:xfrm>
            <a:off x="1660875" y="2711232"/>
            <a:ext cx="340573" cy="339271"/>
            <a:chOff x="2085450" y="842250"/>
            <a:chExt cx="483700" cy="481850"/>
          </a:xfrm>
        </p:grpSpPr>
        <p:sp>
          <p:nvSpPr>
            <p:cNvPr id="7089" name="Google Shape;7089;p8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0" name="Google Shape;7090;p8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1" name="Google Shape;7091;p8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2" name="Google Shape;7092;p85"/>
          <p:cNvGrpSpPr/>
          <p:nvPr/>
        </p:nvGrpSpPr>
        <p:grpSpPr>
          <a:xfrm>
            <a:off x="2089443" y="2711241"/>
            <a:ext cx="339306" cy="339253"/>
            <a:chOff x="2685825" y="840375"/>
            <a:chExt cx="481900" cy="481825"/>
          </a:xfrm>
        </p:grpSpPr>
        <p:sp>
          <p:nvSpPr>
            <p:cNvPr id="7093" name="Google Shape;7093;p8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4" name="Google Shape;7094;p8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5" name="Google Shape;7095;p85"/>
          <p:cNvGrpSpPr/>
          <p:nvPr/>
        </p:nvGrpSpPr>
        <p:grpSpPr>
          <a:xfrm>
            <a:off x="2501104" y="2710924"/>
            <a:ext cx="350431" cy="339887"/>
            <a:chOff x="3270675" y="841800"/>
            <a:chExt cx="497700" cy="482725"/>
          </a:xfrm>
        </p:grpSpPr>
        <p:sp>
          <p:nvSpPr>
            <p:cNvPr id="7096" name="Google Shape;7096;p8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7" name="Google Shape;7097;p8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8" name="Google Shape;7098;p8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99" name="Google Shape;7099;p85"/>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00" name="Google Shape;7100;p85"/>
          <p:cNvGrpSpPr/>
          <p:nvPr/>
        </p:nvGrpSpPr>
        <p:grpSpPr>
          <a:xfrm>
            <a:off x="3337249" y="2731783"/>
            <a:ext cx="339253" cy="298169"/>
            <a:chOff x="4467200" y="877100"/>
            <a:chExt cx="481825" cy="423475"/>
          </a:xfrm>
        </p:grpSpPr>
        <p:sp>
          <p:nvSpPr>
            <p:cNvPr id="7101" name="Google Shape;7101;p8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2" name="Google Shape;7102;p8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3" name="Google Shape;7103;p8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4" name="Google Shape;7104;p8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5" name="Google Shape;7105;p85"/>
          <p:cNvGrpSpPr/>
          <p:nvPr/>
        </p:nvGrpSpPr>
        <p:grpSpPr>
          <a:xfrm>
            <a:off x="3752140" y="2711232"/>
            <a:ext cx="354778" cy="339271"/>
            <a:chOff x="5045500" y="842250"/>
            <a:chExt cx="503875" cy="481850"/>
          </a:xfrm>
        </p:grpSpPr>
        <p:sp>
          <p:nvSpPr>
            <p:cNvPr id="7106" name="Google Shape;7106;p8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7" name="Google Shape;7107;p8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8" name="Google Shape;7108;p85"/>
          <p:cNvGrpSpPr/>
          <p:nvPr/>
        </p:nvGrpSpPr>
        <p:grpSpPr>
          <a:xfrm>
            <a:off x="2523626" y="2287428"/>
            <a:ext cx="305386" cy="338602"/>
            <a:chOff x="3300325" y="249875"/>
            <a:chExt cx="433725" cy="480900"/>
          </a:xfrm>
        </p:grpSpPr>
        <p:sp>
          <p:nvSpPr>
            <p:cNvPr id="7109" name="Google Shape;7109;p8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0" name="Google Shape;7110;p8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1" name="Google Shape;7111;p8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2" name="Google Shape;7112;p8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3" name="Google Shape;7113;p8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4" name="Google Shape;7114;p8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5" name="Google Shape;7115;p85"/>
          <p:cNvGrpSpPr/>
          <p:nvPr/>
        </p:nvGrpSpPr>
        <p:grpSpPr>
          <a:xfrm>
            <a:off x="4174987" y="2737451"/>
            <a:ext cx="336965" cy="286833"/>
            <a:chOff x="5645200" y="879425"/>
            <a:chExt cx="478575" cy="407375"/>
          </a:xfrm>
        </p:grpSpPr>
        <p:sp>
          <p:nvSpPr>
            <p:cNvPr id="7116" name="Google Shape;7116;p8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7" name="Google Shape;7117;p8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8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9" name="Google Shape;7119;p8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0" name="Google Shape;7120;p8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1" name="Google Shape;7121;p8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2" name="Google Shape;7122;p85"/>
          <p:cNvGrpSpPr/>
          <p:nvPr/>
        </p:nvGrpSpPr>
        <p:grpSpPr>
          <a:xfrm>
            <a:off x="4611062" y="2711241"/>
            <a:ext cx="298186" cy="339253"/>
            <a:chOff x="6264525" y="842250"/>
            <a:chExt cx="423500" cy="481825"/>
          </a:xfrm>
        </p:grpSpPr>
        <p:sp>
          <p:nvSpPr>
            <p:cNvPr id="7123" name="Google Shape;7123;p8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4" name="Google Shape;7124;p8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5" name="Google Shape;7125;p8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6" name="Google Shape;7126;p8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7" name="Google Shape;7127;p8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8" name="Google Shape;7128;p8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9" name="Google Shape;7129;p8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0" name="Google Shape;7130;p85"/>
          <p:cNvGrpSpPr/>
          <p:nvPr/>
        </p:nvGrpSpPr>
        <p:grpSpPr>
          <a:xfrm>
            <a:off x="829350" y="3125895"/>
            <a:ext cx="339253" cy="339253"/>
            <a:chOff x="900750" y="1436075"/>
            <a:chExt cx="481825" cy="481825"/>
          </a:xfrm>
        </p:grpSpPr>
        <p:sp>
          <p:nvSpPr>
            <p:cNvPr id="7131" name="Google Shape;7131;p8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2" name="Google Shape;7132;p8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3" name="Google Shape;7133;p8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4" name="Google Shape;7134;p8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5" name="Google Shape;7135;p85"/>
          <p:cNvGrpSpPr/>
          <p:nvPr/>
        </p:nvGrpSpPr>
        <p:grpSpPr>
          <a:xfrm>
            <a:off x="1247198" y="3186183"/>
            <a:ext cx="339253" cy="218676"/>
            <a:chOff x="1492675" y="1520750"/>
            <a:chExt cx="481825" cy="310575"/>
          </a:xfrm>
        </p:grpSpPr>
        <p:sp>
          <p:nvSpPr>
            <p:cNvPr id="7136" name="Google Shape;7136;p8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7" name="Google Shape;7137;p8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8" name="Google Shape;7138;p85"/>
          <p:cNvGrpSpPr/>
          <p:nvPr/>
        </p:nvGrpSpPr>
        <p:grpSpPr>
          <a:xfrm>
            <a:off x="1654995" y="3125877"/>
            <a:ext cx="352332" cy="339288"/>
            <a:chOff x="2071000" y="1435025"/>
            <a:chExt cx="500400" cy="481875"/>
          </a:xfrm>
        </p:grpSpPr>
        <p:sp>
          <p:nvSpPr>
            <p:cNvPr id="7139" name="Google Shape;7139;p8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0" name="Google Shape;7140;p8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1" name="Google Shape;7141;p8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2" name="Google Shape;7142;p85"/>
          <p:cNvGrpSpPr/>
          <p:nvPr/>
        </p:nvGrpSpPr>
        <p:grpSpPr>
          <a:xfrm>
            <a:off x="828875" y="2731810"/>
            <a:ext cx="340204" cy="298116"/>
            <a:chOff x="899850" y="871450"/>
            <a:chExt cx="483175" cy="423400"/>
          </a:xfrm>
        </p:grpSpPr>
        <p:sp>
          <p:nvSpPr>
            <p:cNvPr id="7143" name="Google Shape;7143;p8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4" name="Google Shape;7144;p8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5" name="Google Shape;7145;p8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6" name="Google Shape;7146;p8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7" name="Google Shape;7147;p85"/>
          <p:cNvGrpSpPr/>
          <p:nvPr/>
        </p:nvGrpSpPr>
        <p:grpSpPr>
          <a:xfrm>
            <a:off x="2083159" y="3146709"/>
            <a:ext cx="351874" cy="297623"/>
            <a:chOff x="2678350" y="1464650"/>
            <a:chExt cx="499750" cy="422700"/>
          </a:xfrm>
        </p:grpSpPr>
        <p:sp>
          <p:nvSpPr>
            <p:cNvPr id="7148" name="Google Shape;7148;p8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9" name="Google Shape;7149;p8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0" name="Google Shape;7150;p8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1" name="Google Shape;7151;p85"/>
          <p:cNvGrpSpPr/>
          <p:nvPr/>
        </p:nvGrpSpPr>
        <p:grpSpPr>
          <a:xfrm>
            <a:off x="2506692" y="3125895"/>
            <a:ext cx="339253" cy="339253"/>
            <a:chOff x="3271200" y="1435075"/>
            <a:chExt cx="481825" cy="481825"/>
          </a:xfrm>
        </p:grpSpPr>
        <p:sp>
          <p:nvSpPr>
            <p:cNvPr id="7152" name="Google Shape;7152;p8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3" name="Google Shape;7153;p8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4" name="Google Shape;7154;p85"/>
          <p:cNvGrpSpPr/>
          <p:nvPr/>
        </p:nvGrpSpPr>
        <p:grpSpPr>
          <a:xfrm>
            <a:off x="2917165" y="3125877"/>
            <a:ext cx="343442" cy="339288"/>
            <a:chOff x="3858100" y="1435075"/>
            <a:chExt cx="487775" cy="481875"/>
          </a:xfrm>
        </p:grpSpPr>
        <p:sp>
          <p:nvSpPr>
            <p:cNvPr id="7155" name="Google Shape;7155;p8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6" name="Google Shape;7156;p8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7" name="Google Shape;7157;p8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8" name="Google Shape;7158;p8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9" name="Google Shape;7159;p8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0" name="Google Shape;7160;p85"/>
          <p:cNvGrpSpPr/>
          <p:nvPr/>
        </p:nvGrpSpPr>
        <p:grpSpPr>
          <a:xfrm>
            <a:off x="3337249" y="3125895"/>
            <a:ext cx="339253" cy="339253"/>
            <a:chOff x="4456875" y="1435075"/>
            <a:chExt cx="481825" cy="481825"/>
          </a:xfrm>
        </p:grpSpPr>
        <p:sp>
          <p:nvSpPr>
            <p:cNvPr id="7161" name="Google Shape;7161;p8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2" name="Google Shape;7162;p8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3" name="Google Shape;7163;p8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4" name="Google Shape;7164;p8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5" name="Google Shape;7165;p8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8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7" name="Google Shape;7167;p8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8" name="Google Shape;7168;p8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8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8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1" name="Google Shape;7171;p8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2" name="Google Shape;7172;p8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8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4" name="Google Shape;7174;p8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5" name="Google Shape;7175;p8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6" name="Google Shape;7176;p8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7" name="Google Shape;7177;p8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8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9" name="Google Shape;7179;p8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0" name="Google Shape;7180;p85"/>
          <p:cNvGrpSpPr/>
          <p:nvPr/>
        </p:nvGrpSpPr>
        <p:grpSpPr>
          <a:xfrm>
            <a:off x="3758239" y="3125886"/>
            <a:ext cx="342580" cy="339271"/>
            <a:chOff x="5049725" y="1435050"/>
            <a:chExt cx="486550" cy="481850"/>
          </a:xfrm>
        </p:grpSpPr>
        <p:sp>
          <p:nvSpPr>
            <p:cNvPr id="7181" name="Google Shape;7181;p8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2" name="Google Shape;7182;p8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3" name="Google Shape;7183;p8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4" name="Google Shape;7184;p8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5" name="Google Shape;7185;p85"/>
          <p:cNvGrpSpPr/>
          <p:nvPr/>
        </p:nvGrpSpPr>
        <p:grpSpPr>
          <a:xfrm>
            <a:off x="4173790" y="3125895"/>
            <a:ext cx="339359" cy="339253"/>
            <a:chOff x="5642475" y="1435075"/>
            <a:chExt cx="481975" cy="481825"/>
          </a:xfrm>
        </p:grpSpPr>
        <p:sp>
          <p:nvSpPr>
            <p:cNvPr id="7186" name="Google Shape;7186;p8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7" name="Google Shape;7187;p8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8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9" name="Google Shape;7189;p85"/>
          <p:cNvGrpSpPr/>
          <p:nvPr/>
        </p:nvGrpSpPr>
        <p:grpSpPr>
          <a:xfrm>
            <a:off x="1661509" y="3559347"/>
            <a:ext cx="339306" cy="298186"/>
            <a:chOff x="2085450" y="2057100"/>
            <a:chExt cx="481900" cy="423500"/>
          </a:xfrm>
        </p:grpSpPr>
        <p:sp>
          <p:nvSpPr>
            <p:cNvPr id="7190" name="Google Shape;7190;p8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1" name="Google Shape;7191;p8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2" name="Google Shape;7192;p8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3" name="Google Shape;7193;p85"/>
          <p:cNvGrpSpPr/>
          <p:nvPr/>
        </p:nvGrpSpPr>
        <p:grpSpPr>
          <a:xfrm>
            <a:off x="2089442" y="3582592"/>
            <a:ext cx="339306" cy="251698"/>
            <a:chOff x="2678275" y="2090100"/>
            <a:chExt cx="481900" cy="357475"/>
          </a:xfrm>
        </p:grpSpPr>
        <p:sp>
          <p:nvSpPr>
            <p:cNvPr id="7194" name="Google Shape;7194;p8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5" name="Google Shape;7195;p8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6" name="Google Shape;7196;p8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7" name="Google Shape;7197;p8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8" name="Google Shape;7198;p8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9" name="Google Shape;7199;p85"/>
          <p:cNvGrpSpPr/>
          <p:nvPr/>
        </p:nvGrpSpPr>
        <p:grpSpPr>
          <a:xfrm>
            <a:off x="2566646" y="3594790"/>
            <a:ext cx="219345" cy="227301"/>
            <a:chOff x="3357325" y="2093500"/>
            <a:chExt cx="311525" cy="322825"/>
          </a:xfrm>
        </p:grpSpPr>
        <p:sp>
          <p:nvSpPr>
            <p:cNvPr id="7200" name="Google Shape;7200;p8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1" name="Google Shape;7201;p8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2" name="Google Shape;7202;p8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03" name="Google Shape;7203;p85"/>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04" name="Google Shape;7204;p85"/>
          <p:cNvGrpSpPr/>
          <p:nvPr/>
        </p:nvGrpSpPr>
        <p:grpSpPr>
          <a:xfrm>
            <a:off x="3360836" y="3538814"/>
            <a:ext cx="292078" cy="339253"/>
            <a:chOff x="4492800" y="2027925"/>
            <a:chExt cx="414825" cy="481825"/>
          </a:xfrm>
        </p:grpSpPr>
        <p:sp>
          <p:nvSpPr>
            <p:cNvPr id="7205" name="Google Shape;7205;p8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6" name="Google Shape;7206;p8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7" name="Google Shape;7207;p85"/>
          <p:cNvGrpSpPr/>
          <p:nvPr/>
        </p:nvGrpSpPr>
        <p:grpSpPr>
          <a:xfrm>
            <a:off x="3759928" y="3538805"/>
            <a:ext cx="339200" cy="339271"/>
            <a:chOff x="5049725" y="2027900"/>
            <a:chExt cx="481750" cy="481850"/>
          </a:xfrm>
        </p:grpSpPr>
        <p:sp>
          <p:nvSpPr>
            <p:cNvPr id="7208" name="Google Shape;7208;p8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9" name="Google Shape;7209;p8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0" name="Google Shape;7210;p8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1" name="Google Shape;7211;p8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2" name="Google Shape;7212;p8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3" name="Google Shape;7213;p8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4" name="Google Shape;7214;p8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5" name="Google Shape;7215;p8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6" name="Google Shape;7216;p85"/>
          <p:cNvGrpSpPr/>
          <p:nvPr/>
        </p:nvGrpSpPr>
        <p:grpSpPr>
          <a:xfrm>
            <a:off x="4233524" y="3538893"/>
            <a:ext cx="219890" cy="339095"/>
            <a:chOff x="5726350" y="2028150"/>
            <a:chExt cx="312300" cy="481600"/>
          </a:xfrm>
        </p:grpSpPr>
        <p:sp>
          <p:nvSpPr>
            <p:cNvPr id="7217" name="Google Shape;7217;p8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8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9" name="Google Shape;7219;p8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0" name="Google Shape;7220;p85"/>
          <p:cNvGrpSpPr/>
          <p:nvPr/>
        </p:nvGrpSpPr>
        <p:grpSpPr>
          <a:xfrm>
            <a:off x="4593715" y="3542000"/>
            <a:ext cx="332881" cy="332881"/>
            <a:chOff x="6239925" y="2032450"/>
            <a:chExt cx="472775" cy="472775"/>
          </a:xfrm>
        </p:grpSpPr>
        <p:sp>
          <p:nvSpPr>
            <p:cNvPr id="7221" name="Google Shape;7221;p8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2" name="Google Shape;7222;p8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3" name="Google Shape;7223;p85"/>
          <p:cNvGrpSpPr/>
          <p:nvPr/>
        </p:nvGrpSpPr>
        <p:grpSpPr>
          <a:xfrm>
            <a:off x="5042807" y="2364092"/>
            <a:ext cx="334641" cy="185425"/>
            <a:chOff x="903075" y="2730000"/>
            <a:chExt cx="475275" cy="263350"/>
          </a:xfrm>
        </p:grpSpPr>
        <p:sp>
          <p:nvSpPr>
            <p:cNvPr id="7224" name="Google Shape;7224;p8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5" name="Google Shape;7225;p8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6" name="Google Shape;7226;p8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7" name="Google Shape;7227;p85"/>
          <p:cNvGrpSpPr/>
          <p:nvPr/>
        </p:nvGrpSpPr>
        <p:grpSpPr>
          <a:xfrm>
            <a:off x="1247198" y="3538814"/>
            <a:ext cx="339253" cy="339253"/>
            <a:chOff x="1492675" y="2027925"/>
            <a:chExt cx="481825" cy="481825"/>
          </a:xfrm>
        </p:grpSpPr>
        <p:sp>
          <p:nvSpPr>
            <p:cNvPr id="7228" name="Google Shape;7228;p8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9" name="Google Shape;7229;p8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0" name="Google Shape;7230;p8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1" name="Google Shape;7231;p8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2" name="Google Shape;7232;p8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3" name="Google Shape;7233;p85"/>
          <p:cNvGrpSpPr/>
          <p:nvPr/>
        </p:nvGrpSpPr>
        <p:grpSpPr>
          <a:xfrm>
            <a:off x="829359" y="2307635"/>
            <a:ext cx="339235" cy="298186"/>
            <a:chOff x="898875" y="244725"/>
            <a:chExt cx="481800" cy="423500"/>
          </a:xfrm>
        </p:grpSpPr>
        <p:sp>
          <p:nvSpPr>
            <p:cNvPr id="7234" name="Google Shape;7234;p8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5" name="Google Shape;7235;p8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6" name="Google Shape;7236;p8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7" name="Google Shape;7237;p8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8" name="Google Shape;7238;p8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9" name="Google Shape;7239;p8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0" name="Google Shape;7240;p85"/>
          <p:cNvGrpSpPr/>
          <p:nvPr/>
        </p:nvGrpSpPr>
        <p:grpSpPr>
          <a:xfrm>
            <a:off x="5473575" y="2287178"/>
            <a:ext cx="339253" cy="339253"/>
            <a:chOff x="1492675" y="2620775"/>
            <a:chExt cx="481825" cy="481825"/>
          </a:xfrm>
        </p:grpSpPr>
        <p:sp>
          <p:nvSpPr>
            <p:cNvPr id="7241" name="Google Shape;7241;p8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2" name="Google Shape;7242;p8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43" name="Google Shape;7243;p85"/>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44" name="Google Shape;7244;p85"/>
          <p:cNvGrpSpPr/>
          <p:nvPr/>
        </p:nvGrpSpPr>
        <p:grpSpPr>
          <a:xfrm>
            <a:off x="6297328" y="2303161"/>
            <a:ext cx="333585" cy="307287"/>
            <a:chOff x="2682350" y="2643425"/>
            <a:chExt cx="473775" cy="436425"/>
          </a:xfrm>
        </p:grpSpPr>
        <p:sp>
          <p:nvSpPr>
            <p:cNvPr id="7245" name="Google Shape;7245;p8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6" name="Google Shape;7246;p8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8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8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9" name="Google Shape;7249;p8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0" name="Google Shape;7250;p8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1" name="Google Shape;7251;p8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2" name="Google Shape;7252;p85"/>
          <p:cNvGrpSpPr/>
          <p:nvPr/>
        </p:nvGrpSpPr>
        <p:grpSpPr>
          <a:xfrm>
            <a:off x="6762818" y="2287178"/>
            <a:ext cx="238531" cy="339253"/>
            <a:chOff x="3342725" y="2620775"/>
            <a:chExt cx="338775" cy="481825"/>
          </a:xfrm>
        </p:grpSpPr>
        <p:sp>
          <p:nvSpPr>
            <p:cNvPr id="7253" name="Google Shape;7253;p8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4" name="Google Shape;7254;p8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5" name="Google Shape;7255;p8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6" name="Google Shape;7256;p85"/>
          <p:cNvGrpSpPr/>
          <p:nvPr/>
        </p:nvGrpSpPr>
        <p:grpSpPr>
          <a:xfrm>
            <a:off x="7156568" y="2287178"/>
            <a:ext cx="278296" cy="339253"/>
            <a:chOff x="3907325" y="2620775"/>
            <a:chExt cx="395250" cy="481825"/>
          </a:xfrm>
        </p:grpSpPr>
        <p:sp>
          <p:nvSpPr>
            <p:cNvPr id="7257" name="Google Shape;7257;p8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8" name="Google Shape;7258;p8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9" name="Google Shape;7259;p8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8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1" name="Google Shape;7261;p85"/>
          <p:cNvGrpSpPr/>
          <p:nvPr/>
        </p:nvGrpSpPr>
        <p:grpSpPr>
          <a:xfrm>
            <a:off x="7974679" y="2297783"/>
            <a:ext cx="339253" cy="318042"/>
            <a:chOff x="5049725" y="2635825"/>
            <a:chExt cx="481825" cy="451700"/>
          </a:xfrm>
        </p:grpSpPr>
        <p:sp>
          <p:nvSpPr>
            <p:cNvPr id="7262" name="Google Shape;7262;p8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3" name="Google Shape;7263;p8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8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5" name="Google Shape;7265;p85"/>
          <p:cNvGrpSpPr/>
          <p:nvPr/>
        </p:nvGrpSpPr>
        <p:grpSpPr>
          <a:xfrm>
            <a:off x="2375386" y="3952243"/>
            <a:ext cx="338566" cy="338373"/>
            <a:chOff x="5643000" y="2621375"/>
            <a:chExt cx="480850" cy="480575"/>
          </a:xfrm>
        </p:grpSpPr>
        <p:sp>
          <p:nvSpPr>
            <p:cNvPr id="7266" name="Google Shape;7266;p8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7" name="Google Shape;7267;p8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8" name="Google Shape;7268;p8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9" name="Google Shape;7269;p8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8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8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2" name="Google Shape;7272;p8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3" name="Google Shape;7273;p85"/>
          <p:cNvGrpSpPr/>
          <p:nvPr/>
        </p:nvGrpSpPr>
        <p:grpSpPr>
          <a:xfrm>
            <a:off x="4192782" y="3951803"/>
            <a:ext cx="339359" cy="339253"/>
            <a:chOff x="6235250" y="2620775"/>
            <a:chExt cx="481975" cy="481825"/>
          </a:xfrm>
        </p:grpSpPr>
        <p:sp>
          <p:nvSpPr>
            <p:cNvPr id="7274" name="Google Shape;7274;p8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8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8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7" name="Google Shape;7277;p8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8" name="Google Shape;7278;p8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79" name="Google Shape;7279;p85"/>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80" name="Google Shape;7280;p85"/>
          <p:cNvGrpSpPr/>
          <p:nvPr/>
        </p:nvGrpSpPr>
        <p:grpSpPr>
          <a:xfrm>
            <a:off x="5472652" y="2711317"/>
            <a:ext cx="341101" cy="339253"/>
            <a:chOff x="1535000" y="3223325"/>
            <a:chExt cx="484450" cy="481825"/>
          </a:xfrm>
        </p:grpSpPr>
        <p:sp>
          <p:nvSpPr>
            <p:cNvPr id="7281" name="Google Shape;7281;p8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8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3" name="Google Shape;7283;p8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4" name="Google Shape;7284;p85"/>
          <p:cNvGrpSpPr/>
          <p:nvPr/>
        </p:nvGrpSpPr>
        <p:grpSpPr>
          <a:xfrm>
            <a:off x="5880219" y="2746618"/>
            <a:ext cx="339253" cy="268649"/>
            <a:chOff x="2085525" y="3263750"/>
            <a:chExt cx="481825" cy="381550"/>
          </a:xfrm>
        </p:grpSpPr>
        <p:sp>
          <p:nvSpPr>
            <p:cNvPr id="7285" name="Google Shape;7285;p8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6" name="Google Shape;7286;p8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87" name="Google Shape;7287;p85"/>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88" name="Google Shape;7288;p85"/>
          <p:cNvGrpSpPr/>
          <p:nvPr/>
        </p:nvGrpSpPr>
        <p:grpSpPr>
          <a:xfrm>
            <a:off x="6711982" y="2711308"/>
            <a:ext cx="340204" cy="339271"/>
            <a:chOff x="3270450" y="3213625"/>
            <a:chExt cx="483175" cy="481850"/>
          </a:xfrm>
        </p:grpSpPr>
        <p:sp>
          <p:nvSpPr>
            <p:cNvPr id="7289" name="Google Shape;7289;p8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0" name="Google Shape;7290;p8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1" name="Google Shape;7291;p85"/>
          <p:cNvGrpSpPr/>
          <p:nvPr/>
        </p:nvGrpSpPr>
        <p:grpSpPr>
          <a:xfrm>
            <a:off x="7211250" y="2711317"/>
            <a:ext cx="168931" cy="339253"/>
            <a:chOff x="3984950" y="3213600"/>
            <a:chExt cx="239925" cy="481825"/>
          </a:xfrm>
        </p:grpSpPr>
        <p:sp>
          <p:nvSpPr>
            <p:cNvPr id="7292" name="Google Shape;7292;p8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3" name="Google Shape;7293;p8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94" name="Google Shape;7294;p85"/>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5" name="Google Shape;7295;p85"/>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96" name="Google Shape;7296;p85"/>
          <p:cNvGrpSpPr/>
          <p:nvPr/>
        </p:nvGrpSpPr>
        <p:grpSpPr>
          <a:xfrm>
            <a:off x="1874281" y="3981487"/>
            <a:ext cx="355218" cy="279880"/>
            <a:chOff x="5629975" y="3255775"/>
            <a:chExt cx="504500" cy="397500"/>
          </a:xfrm>
        </p:grpSpPr>
        <p:sp>
          <p:nvSpPr>
            <p:cNvPr id="7297" name="Google Shape;7297;p8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8" name="Google Shape;7298;p8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9" name="Google Shape;7299;p8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0" name="Google Shape;7300;p8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1" name="Google Shape;7301;p8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2" name="Google Shape;7302;p85"/>
          <p:cNvGrpSpPr/>
          <p:nvPr/>
        </p:nvGrpSpPr>
        <p:grpSpPr>
          <a:xfrm>
            <a:off x="3755839" y="3981593"/>
            <a:ext cx="340256" cy="279669"/>
            <a:chOff x="6234950" y="3255925"/>
            <a:chExt cx="483250" cy="397200"/>
          </a:xfrm>
        </p:grpSpPr>
        <p:sp>
          <p:nvSpPr>
            <p:cNvPr id="7303" name="Google Shape;7303;p8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8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5" name="Google Shape;7305;p8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6" name="Google Shape;7306;p8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7" name="Google Shape;7307;p8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8" name="Google Shape;7308;p8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9" name="Google Shape;7309;p85"/>
          <p:cNvGrpSpPr/>
          <p:nvPr/>
        </p:nvGrpSpPr>
        <p:grpSpPr>
          <a:xfrm>
            <a:off x="5051107" y="3125970"/>
            <a:ext cx="318042" cy="339253"/>
            <a:chOff x="914900" y="3806450"/>
            <a:chExt cx="451700" cy="481825"/>
          </a:xfrm>
        </p:grpSpPr>
        <p:sp>
          <p:nvSpPr>
            <p:cNvPr id="7310" name="Google Shape;7310;p8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1" name="Google Shape;7311;p8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2" name="Google Shape;7312;p8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8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4" name="Google Shape;7314;p8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5" name="Google Shape;7315;p85"/>
          <p:cNvGrpSpPr/>
          <p:nvPr/>
        </p:nvGrpSpPr>
        <p:grpSpPr>
          <a:xfrm>
            <a:off x="5470028" y="3125785"/>
            <a:ext cx="346347" cy="339623"/>
            <a:chOff x="1490050" y="3805975"/>
            <a:chExt cx="491900" cy="482350"/>
          </a:xfrm>
        </p:grpSpPr>
        <p:sp>
          <p:nvSpPr>
            <p:cNvPr id="7316" name="Google Shape;7316;p8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8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8" name="Google Shape;7318;p8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9" name="Google Shape;7319;p8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0" name="Google Shape;7320;p85"/>
          <p:cNvGrpSpPr/>
          <p:nvPr/>
        </p:nvGrpSpPr>
        <p:grpSpPr>
          <a:xfrm>
            <a:off x="5893896" y="3125970"/>
            <a:ext cx="311899" cy="339253"/>
            <a:chOff x="2104275" y="3806450"/>
            <a:chExt cx="442975" cy="481825"/>
          </a:xfrm>
        </p:grpSpPr>
        <p:sp>
          <p:nvSpPr>
            <p:cNvPr id="7321" name="Google Shape;7321;p8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2" name="Google Shape;7322;p8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3" name="Google Shape;7323;p85"/>
          <p:cNvGrpSpPr/>
          <p:nvPr/>
        </p:nvGrpSpPr>
        <p:grpSpPr>
          <a:xfrm>
            <a:off x="6317413" y="3125970"/>
            <a:ext cx="293416" cy="339253"/>
            <a:chOff x="2710875" y="3806450"/>
            <a:chExt cx="416725" cy="481825"/>
          </a:xfrm>
        </p:grpSpPr>
        <p:sp>
          <p:nvSpPr>
            <p:cNvPr id="7324" name="Google Shape;7324;p8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5" name="Google Shape;7325;p8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6" name="Google Shape;7326;p85"/>
          <p:cNvGrpSpPr/>
          <p:nvPr/>
        </p:nvGrpSpPr>
        <p:grpSpPr>
          <a:xfrm>
            <a:off x="7147952" y="3126199"/>
            <a:ext cx="295528" cy="338795"/>
            <a:chOff x="3895050" y="3806775"/>
            <a:chExt cx="419725" cy="481175"/>
          </a:xfrm>
        </p:grpSpPr>
        <p:sp>
          <p:nvSpPr>
            <p:cNvPr id="7327" name="Google Shape;7327;p8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8" name="Google Shape;7328;p8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9" name="Google Shape;7329;p85"/>
          <p:cNvGrpSpPr/>
          <p:nvPr/>
        </p:nvGrpSpPr>
        <p:grpSpPr>
          <a:xfrm>
            <a:off x="7974679" y="3125970"/>
            <a:ext cx="339253" cy="339253"/>
            <a:chOff x="5049725" y="3806450"/>
            <a:chExt cx="481825" cy="481825"/>
          </a:xfrm>
        </p:grpSpPr>
        <p:sp>
          <p:nvSpPr>
            <p:cNvPr id="7330" name="Google Shape;7330;p8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1" name="Google Shape;7331;p8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2" name="Google Shape;7332;p8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3" name="Google Shape;7333;p85"/>
          <p:cNvGrpSpPr/>
          <p:nvPr/>
        </p:nvGrpSpPr>
        <p:grpSpPr>
          <a:xfrm>
            <a:off x="1461983" y="3951798"/>
            <a:ext cx="339253" cy="339253"/>
            <a:chOff x="5651375" y="3806450"/>
            <a:chExt cx="481825" cy="481825"/>
          </a:xfrm>
        </p:grpSpPr>
        <p:sp>
          <p:nvSpPr>
            <p:cNvPr id="7334" name="Google Shape;7334;p8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8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6" name="Google Shape;7336;p8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7" name="Google Shape;7337;p8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8" name="Google Shape;7338;p85"/>
          <p:cNvGrpSpPr/>
          <p:nvPr/>
        </p:nvGrpSpPr>
        <p:grpSpPr>
          <a:xfrm>
            <a:off x="3360663" y="3953787"/>
            <a:ext cx="298503" cy="335275"/>
            <a:chOff x="6264300" y="3809300"/>
            <a:chExt cx="423950" cy="476175"/>
          </a:xfrm>
        </p:grpSpPr>
        <p:sp>
          <p:nvSpPr>
            <p:cNvPr id="7339" name="Google Shape;7339;p8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0" name="Google Shape;7340;p8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1" name="Google Shape;7341;p8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2" name="Google Shape;7342;p85"/>
          <p:cNvGrpSpPr/>
          <p:nvPr/>
        </p:nvGrpSpPr>
        <p:grpSpPr>
          <a:xfrm>
            <a:off x="5039841" y="3538881"/>
            <a:ext cx="340573" cy="339271"/>
            <a:chOff x="898875" y="4399275"/>
            <a:chExt cx="483700" cy="481850"/>
          </a:xfrm>
        </p:grpSpPr>
        <p:sp>
          <p:nvSpPr>
            <p:cNvPr id="7343" name="Google Shape;7343;p8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4" name="Google Shape;7344;p8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5" name="Google Shape;7345;p8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6" name="Google Shape;7346;p8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7" name="Google Shape;7347;p8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8" name="Google Shape;7348;p8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9" name="Google Shape;7349;p8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0" name="Google Shape;7350;p8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1" name="Google Shape;7351;p85"/>
          <p:cNvGrpSpPr/>
          <p:nvPr/>
        </p:nvGrpSpPr>
        <p:grpSpPr>
          <a:xfrm>
            <a:off x="5473575" y="3554133"/>
            <a:ext cx="339253" cy="308765"/>
            <a:chOff x="1492675" y="4420975"/>
            <a:chExt cx="481825" cy="438525"/>
          </a:xfrm>
        </p:grpSpPr>
        <p:sp>
          <p:nvSpPr>
            <p:cNvPr id="7352" name="Google Shape;7352;p8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3" name="Google Shape;7353;p8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4" name="Google Shape;7354;p8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5" name="Google Shape;7355;p8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6" name="Google Shape;7356;p8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7" name="Google Shape;7357;p85"/>
          <p:cNvGrpSpPr/>
          <p:nvPr/>
        </p:nvGrpSpPr>
        <p:grpSpPr>
          <a:xfrm>
            <a:off x="4588276" y="3125886"/>
            <a:ext cx="343759" cy="339271"/>
            <a:chOff x="6232000" y="1435050"/>
            <a:chExt cx="488225" cy="481850"/>
          </a:xfrm>
        </p:grpSpPr>
        <p:sp>
          <p:nvSpPr>
            <p:cNvPr id="7358" name="Google Shape;7358;p8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9" name="Google Shape;7359;p8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0" name="Google Shape;7360;p8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8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2" name="Google Shape;7362;p8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3" name="Google Shape;7363;p85"/>
          <p:cNvGrpSpPr/>
          <p:nvPr/>
        </p:nvGrpSpPr>
        <p:grpSpPr>
          <a:xfrm>
            <a:off x="849012" y="3539545"/>
            <a:ext cx="299929" cy="337792"/>
            <a:chOff x="924450" y="2028975"/>
            <a:chExt cx="425975" cy="479750"/>
          </a:xfrm>
        </p:grpSpPr>
        <p:sp>
          <p:nvSpPr>
            <p:cNvPr id="7364" name="Google Shape;7364;p8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5" name="Google Shape;7365;p8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6" name="Google Shape;7366;p8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7" name="Google Shape;7367;p85"/>
          <p:cNvGrpSpPr/>
          <p:nvPr/>
        </p:nvGrpSpPr>
        <p:grpSpPr>
          <a:xfrm>
            <a:off x="5878556" y="3539558"/>
            <a:ext cx="342580" cy="337915"/>
            <a:chOff x="2084100" y="4400250"/>
            <a:chExt cx="486550" cy="479925"/>
          </a:xfrm>
        </p:grpSpPr>
        <p:sp>
          <p:nvSpPr>
            <p:cNvPr id="7368" name="Google Shape;7368;p8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9" name="Google Shape;7369;p8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0" name="Google Shape;7370;p8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1" name="Google Shape;7371;p8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2" name="Google Shape;7372;p8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3" name="Google Shape;7373;p8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4" name="Google Shape;7374;p85"/>
          <p:cNvGrpSpPr/>
          <p:nvPr/>
        </p:nvGrpSpPr>
        <p:grpSpPr>
          <a:xfrm>
            <a:off x="6744555" y="3538881"/>
            <a:ext cx="275057" cy="339271"/>
            <a:chOff x="3330525" y="4399275"/>
            <a:chExt cx="390650" cy="481850"/>
          </a:xfrm>
        </p:grpSpPr>
        <p:sp>
          <p:nvSpPr>
            <p:cNvPr id="7375" name="Google Shape;7375;p8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8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8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8" name="Google Shape;7378;p8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9" name="Google Shape;7379;p8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0" name="Google Shape;7380;p8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1" name="Google Shape;7381;p8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2" name="Google Shape;7382;p85"/>
          <p:cNvGrpSpPr/>
          <p:nvPr/>
        </p:nvGrpSpPr>
        <p:grpSpPr>
          <a:xfrm>
            <a:off x="7169084" y="3538890"/>
            <a:ext cx="253265" cy="339253"/>
            <a:chOff x="3938800" y="4399275"/>
            <a:chExt cx="359700" cy="481825"/>
          </a:xfrm>
        </p:grpSpPr>
        <p:sp>
          <p:nvSpPr>
            <p:cNvPr id="7383" name="Google Shape;7383;p8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8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8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8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7" name="Google Shape;7387;p8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8" name="Google Shape;7388;p85"/>
          <p:cNvGrpSpPr/>
          <p:nvPr/>
        </p:nvGrpSpPr>
        <p:grpSpPr>
          <a:xfrm>
            <a:off x="7639862" y="3538890"/>
            <a:ext cx="159039" cy="339253"/>
            <a:chOff x="4584850" y="4399275"/>
            <a:chExt cx="225875" cy="481825"/>
          </a:xfrm>
        </p:grpSpPr>
        <p:sp>
          <p:nvSpPr>
            <p:cNvPr id="7389" name="Google Shape;7389;p8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1" name="Google Shape;7391;p85"/>
          <p:cNvGrpSpPr/>
          <p:nvPr/>
        </p:nvGrpSpPr>
        <p:grpSpPr>
          <a:xfrm>
            <a:off x="6712457" y="3166412"/>
            <a:ext cx="339253" cy="258369"/>
            <a:chOff x="3271200" y="3863875"/>
            <a:chExt cx="481825" cy="366950"/>
          </a:xfrm>
        </p:grpSpPr>
        <p:sp>
          <p:nvSpPr>
            <p:cNvPr id="7392" name="Google Shape;7392;p8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3" name="Google Shape;7393;p8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94" name="Google Shape;7394;p85"/>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95" name="Google Shape;7395;p85"/>
          <p:cNvGrpSpPr/>
          <p:nvPr/>
        </p:nvGrpSpPr>
        <p:grpSpPr>
          <a:xfrm>
            <a:off x="1049680" y="3951795"/>
            <a:ext cx="339253" cy="339253"/>
            <a:chOff x="5642550" y="4399275"/>
            <a:chExt cx="481825" cy="481825"/>
          </a:xfrm>
        </p:grpSpPr>
        <p:sp>
          <p:nvSpPr>
            <p:cNvPr id="7396" name="Google Shape;7396;p8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7" name="Google Shape;7397;p8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8" name="Google Shape;7398;p85"/>
          <p:cNvGrpSpPr/>
          <p:nvPr/>
        </p:nvGrpSpPr>
        <p:grpSpPr>
          <a:xfrm>
            <a:off x="2859815" y="3963703"/>
            <a:ext cx="363316" cy="315437"/>
            <a:chOff x="6218300" y="4416175"/>
            <a:chExt cx="516000" cy="448000"/>
          </a:xfrm>
        </p:grpSpPr>
        <p:sp>
          <p:nvSpPr>
            <p:cNvPr id="7399" name="Google Shape;7399;p8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8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8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2" name="Google Shape;7402;p85"/>
          <p:cNvGrpSpPr/>
          <p:nvPr/>
        </p:nvGrpSpPr>
        <p:grpSpPr>
          <a:xfrm>
            <a:off x="5918879" y="3951792"/>
            <a:ext cx="339253" cy="339253"/>
            <a:chOff x="899850" y="4992125"/>
            <a:chExt cx="481825" cy="481825"/>
          </a:xfrm>
        </p:grpSpPr>
        <p:sp>
          <p:nvSpPr>
            <p:cNvPr id="7403" name="Google Shape;7403;p8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8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8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6" name="Google Shape;7406;p85"/>
          <p:cNvGrpSpPr/>
          <p:nvPr/>
        </p:nvGrpSpPr>
        <p:grpSpPr>
          <a:xfrm>
            <a:off x="5461708" y="3951792"/>
            <a:ext cx="339253" cy="339253"/>
            <a:chOff x="1492675" y="4992125"/>
            <a:chExt cx="481825" cy="481825"/>
          </a:xfrm>
        </p:grpSpPr>
        <p:sp>
          <p:nvSpPr>
            <p:cNvPr id="7407" name="Google Shape;7407;p8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8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9" name="Google Shape;7409;p85"/>
          <p:cNvGrpSpPr/>
          <p:nvPr/>
        </p:nvGrpSpPr>
        <p:grpSpPr>
          <a:xfrm>
            <a:off x="5004462" y="3951792"/>
            <a:ext cx="339253" cy="339253"/>
            <a:chOff x="2085525" y="4992125"/>
            <a:chExt cx="481825" cy="481825"/>
          </a:xfrm>
        </p:grpSpPr>
        <p:sp>
          <p:nvSpPr>
            <p:cNvPr id="7410" name="Google Shape;7410;p8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8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2" name="Google Shape;7412;p85"/>
          <p:cNvGrpSpPr/>
          <p:nvPr/>
        </p:nvGrpSpPr>
        <p:grpSpPr>
          <a:xfrm>
            <a:off x="6833221" y="3951792"/>
            <a:ext cx="339253" cy="339253"/>
            <a:chOff x="2678350" y="4992125"/>
            <a:chExt cx="481825" cy="481825"/>
          </a:xfrm>
        </p:grpSpPr>
        <p:sp>
          <p:nvSpPr>
            <p:cNvPr id="7413" name="Google Shape;7413;p8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8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8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6" name="Google Shape;7416;p85"/>
          <p:cNvGrpSpPr/>
          <p:nvPr/>
        </p:nvGrpSpPr>
        <p:grpSpPr>
          <a:xfrm>
            <a:off x="4628816" y="3951792"/>
            <a:ext cx="339253" cy="339253"/>
            <a:chOff x="3271200" y="4992125"/>
            <a:chExt cx="481825" cy="481825"/>
          </a:xfrm>
        </p:grpSpPr>
        <p:sp>
          <p:nvSpPr>
            <p:cNvPr id="7417" name="Google Shape;7417;p8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8" name="Google Shape;7418;p8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9" name="Google Shape;7419;p8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0" name="Google Shape;7420;p85"/>
          <p:cNvGrpSpPr/>
          <p:nvPr/>
        </p:nvGrpSpPr>
        <p:grpSpPr>
          <a:xfrm>
            <a:off x="7290263" y="3952822"/>
            <a:ext cx="339411" cy="337193"/>
            <a:chOff x="3863900" y="4993625"/>
            <a:chExt cx="482050" cy="478900"/>
          </a:xfrm>
        </p:grpSpPr>
        <p:sp>
          <p:nvSpPr>
            <p:cNvPr id="7421" name="Google Shape;7421;p8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2" name="Google Shape;7422;p8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8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8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5" name="Google Shape;7425;p85"/>
          <p:cNvGrpSpPr/>
          <p:nvPr/>
        </p:nvGrpSpPr>
        <p:grpSpPr>
          <a:xfrm>
            <a:off x="7747437" y="3952822"/>
            <a:ext cx="339411" cy="337193"/>
            <a:chOff x="4456725" y="4993625"/>
            <a:chExt cx="482050" cy="478900"/>
          </a:xfrm>
        </p:grpSpPr>
        <p:sp>
          <p:nvSpPr>
            <p:cNvPr id="7426" name="Google Shape;7426;p8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8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8" name="Google Shape;7428;p8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8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0" name="Google Shape;7430;p85"/>
          <p:cNvGrpSpPr/>
          <p:nvPr/>
        </p:nvGrpSpPr>
        <p:grpSpPr>
          <a:xfrm>
            <a:off x="7549755" y="2297783"/>
            <a:ext cx="339253" cy="318042"/>
            <a:chOff x="4456875" y="2635825"/>
            <a:chExt cx="481825" cy="451700"/>
          </a:xfrm>
        </p:grpSpPr>
        <p:sp>
          <p:nvSpPr>
            <p:cNvPr id="7431" name="Google Shape;7431;p8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2" name="Google Shape;7432;p8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8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4" name="Google Shape;7434;p8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8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8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7" name="Google Shape;7437;p85"/>
          <p:cNvGrpSpPr/>
          <p:nvPr/>
        </p:nvGrpSpPr>
        <p:grpSpPr>
          <a:xfrm>
            <a:off x="6376030" y="3952813"/>
            <a:ext cx="339411" cy="337211"/>
            <a:chOff x="5049575" y="4993600"/>
            <a:chExt cx="482050" cy="478925"/>
          </a:xfrm>
        </p:grpSpPr>
        <p:sp>
          <p:nvSpPr>
            <p:cNvPr id="7438" name="Google Shape;7438;p8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9" name="Google Shape;7439;p8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0" name="Google Shape;7440;p8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1" name="Google Shape;7441;p8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2" name="Google Shape;7442;p85"/>
          <p:cNvGrpSpPr/>
          <p:nvPr/>
        </p:nvGrpSpPr>
        <p:grpSpPr>
          <a:xfrm>
            <a:off x="7551234" y="3125979"/>
            <a:ext cx="336296" cy="339235"/>
            <a:chOff x="4464775" y="3806475"/>
            <a:chExt cx="477625" cy="481800"/>
          </a:xfrm>
        </p:grpSpPr>
        <p:sp>
          <p:nvSpPr>
            <p:cNvPr id="7443" name="Google Shape;7443;p8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4" name="Google Shape;7444;p8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5" name="Google Shape;7445;p8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6" name="Google Shape;7446;p8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7" name="Google Shape;7447;p8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8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9" name="Google Shape;7449;p85"/>
          <p:cNvGrpSpPr/>
          <p:nvPr/>
        </p:nvGrpSpPr>
        <p:grpSpPr>
          <a:xfrm>
            <a:off x="6315036" y="3538907"/>
            <a:ext cx="298169" cy="339218"/>
            <a:chOff x="2707950" y="4399325"/>
            <a:chExt cx="423475" cy="481775"/>
          </a:xfrm>
        </p:grpSpPr>
        <p:sp>
          <p:nvSpPr>
            <p:cNvPr id="7450" name="Google Shape;7450;p8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1" name="Google Shape;7451;p8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2" name="Google Shape;7452;p8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3" name="Google Shape;7453;p8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4" name="Google Shape;7454;p8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8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6" name="Google Shape;7456;p8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7" name="Google Shape;7457;p8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8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8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0" name="Google Shape;7460;p8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1" name="Google Shape;7461;p8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5" name="Shape 7465"/>
        <p:cNvGrpSpPr/>
        <p:nvPr/>
      </p:nvGrpSpPr>
      <p:grpSpPr>
        <a:xfrm>
          <a:off x="0" y="0"/>
          <a:ext cx="0" cy="0"/>
          <a:chOff x="0" y="0"/>
          <a:chExt cx="0" cy="0"/>
        </a:xfrm>
      </p:grpSpPr>
      <p:sp>
        <p:nvSpPr>
          <p:cNvPr id="7466" name="Google Shape;7466;p8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467" name="Google Shape;7467;p8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468" name="Google Shape;7468;p86"/>
          <p:cNvGrpSpPr/>
          <p:nvPr/>
        </p:nvGrpSpPr>
        <p:grpSpPr>
          <a:xfrm>
            <a:off x="876361" y="1533504"/>
            <a:ext cx="322099" cy="370529"/>
            <a:chOff x="-42971725" y="3217825"/>
            <a:chExt cx="275675" cy="317125"/>
          </a:xfrm>
        </p:grpSpPr>
        <p:sp>
          <p:nvSpPr>
            <p:cNvPr id="7469" name="Google Shape;7469;p8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86"/>
          <p:cNvGrpSpPr/>
          <p:nvPr/>
        </p:nvGrpSpPr>
        <p:grpSpPr>
          <a:xfrm>
            <a:off x="848276" y="2002160"/>
            <a:ext cx="378270" cy="337551"/>
            <a:chOff x="-42996150" y="3612600"/>
            <a:chExt cx="323750" cy="288900"/>
          </a:xfrm>
        </p:grpSpPr>
        <p:sp>
          <p:nvSpPr>
            <p:cNvPr id="7473" name="Google Shape;7473;p8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86"/>
          <p:cNvGrpSpPr/>
          <p:nvPr/>
        </p:nvGrpSpPr>
        <p:grpSpPr>
          <a:xfrm>
            <a:off x="851036" y="2411530"/>
            <a:ext cx="372749" cy="370909"/>
            <a:chOff x="-42994575" y="3950300"/>
            <a:chExt cx="319025" cy="317450"/>
          </a:xfrm>
        </p:grpSpPr>
        <p:sp>
          <p:nvSpPr>
            <p:cNvPr id="7477" name="Google Shape;7477;p8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86"/>
          <p:cNvGrpSpPr/>
          <p:nvPr/>
        </p:nvGrpSpPr>
        <p:grpSpPr>
          <a:xfrm>
            <a:off x="3004431" y="1558362"/>
            <a:ext cx="371785" cy="370879"/>
            <a:chOff x="-41111350" y="3239100"/>
            <a:chExt cx="318200" cy="317425"/>
          </a:xfrm>
        </p:grpSpPr>
        <p:sp>
          <p:nvSpPr>
            <p:cNvPr id="7481" name="Google Shape;7481;p8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86"/>
          <p:cNvGrpSpPr/>
          <p:nvPr/>
        </p:nvGrpSpPr>
        <p:grpSpPr>
          <a:xfrm>
            <a:off x="3000751" y="1993894"/>
            <a:ext cx="379146" cy="370967"/>
            <a:chOff x="-41117650" y="3605525"/>
            <a:chExt cx="324500" cy="317500"/>
          </a:xfrm>
        </p:grpSpPr>
        <p:sp>
          <p:nvSpPr>
            <p:cNvPr id="7486" name="Google Shape;7486;p8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9" name="Google Shape;7489;p86"/>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0" name="Google Shape;7490;p86"/>
          <p:cNvGrpSpPr/>
          <p:nvPr/>
        </p:nvGrpSpPr>
        <p:grpSpPr>
          <a:xfrm>
            <a:off x="1827005" y="2885417"/>
            <a:ext cx="216271" cy="371814"/>
            <a:chOff x="-39205300" y="3220175"/>
            <a:chExt cx="185100" cy="318225"/>
          </a:xfrm>
        </p:grpSpPr>
        <p:sp>
          <p:nvSpPr>
            <p:cNvPr id="7491" name="Google Shape;7491;p8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86"/>
          <p:cNvGrpSpPr/>
          <p:nvPr/>
        </p:nvGrpSpPr>
        <p:grpSpPr>
          <a:xfrm>
            <a:off x="1792533" y="3345488"/>
            <a:ext cx="300016" cy="369273"/>
            <a:chOff x="-39248625" y="3588600"/>
            <a:chExt cx="256775" cy="316050"/>
          </a:xfrm>
        </p:grpSpPr>
        <p:sp>
          <p:nvSpPr>
            <p:cNvPr id="7494" name="Google Shape;7494;p8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86"/>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6"/>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86"/>
          <p:cNvGrpSpPr/>
          <p:nvPr/>
        </p:nvGrpSpPr>
        <p:grpSpPr>
          <a:xfrm>
            <a:off x="1243246" y="1533504"/>
            <a:ext cx="429504" cy="370879"/>
            <a:chOff x="-42651700" y="3217825"/>
            <a:chExt cx="367600" cy="317425"/>
          </a:xfrm>
        </p:grpSpPr>
        <p:sp>
          <p:nvSpPr>
            <p:cNvPr id="7499" name="Google Shape;7499;p8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86"/>
          <p:cNvGrpSpPr/>
          <p:nvPr/>
        </p:nvGrpSpPr>
        <p:grpSpPr>
          <a:xfrm>
            <a:off x="1278678" y="1973154"/>
            <a:ext cx="358640" cy="363226"/>
            <a:chOff x="-42617300" y="3587775"/>
            <a:chExt cx="306950" cy="310875"/>
          </a:xfrm>
        </p:grpSpPr>
        <p:sp>
          <p:nvSpPr>
            <p:cNvPr id="7504" name="Google Shape;7504;p8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6" name="Google Shape;7506;p86"/>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86"/>
          <p:cNvGrpSpPr/>
          <p:nvPr/>
        </p:nvGrpSpPr>
        <p:grpSpPr>
          <a:xfrm>
            <a:off x="3450506" y="1557895"/>
            <a:ext cx="376926" cy="370324"/>
            <a:chOff x="-40748275" y="3238700"/>
            <a:chExt cx="322600" cy="316950"/>
          </a:xfrm>
        </p:grpSpPr>
        <p:sp>
          <p:nvSpPr>
            <p:cNvPr id="7508" name="Google Shape;7508;p8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86"/>
          <p:cNvGrpSpPr/>
          <p:nvPr/>
        </p:nvGrpSpPr>
        <p:grpSpPr>
          <a:xfrm>
            <a:off x="3453062" y="2025879"/>
            <a:ext cx="371814" cy="338690"/>
            <a:chOff x="-40745125" y="3632900"/>
            <a:chExt cx="318225" cy="289875"/>
          </a:xfrm>
        </p:grpSpPr>
        <p:sp>
          <p:nvSpPr>
            <p:cNvPr id="7515" name="Google Shape;7515;p8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86"/>
          <p:cNvGrpSpPr/>
          <p:nvPr/>
        </p:nvGrpSpPr>
        <p:grpSpPr>
          <a:xfrm>
            <a:off x="3457209" y="2437089"/>
            <a:ext cx="363518" cy="370178"/>
            <a:chOff x="-40742750" y="3972175"/>
            <a:chExt cx="311125" cy="316825"/>
          </a:xfrm>
        </p:grpSpPr>
        <p:sp>
          <p:nvSpPr>
            <p:cNvPr id="7523" name="Google Shape;7523;p8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86"/>
          <p:cNvGrpSpPr/>
          <p:nvPr/>
        </p:nvGrpSpPr>
        <p:grpSpPr>
          <a:xfrm>
            <a:off x="2239871" y="2887257"/>
            <a:ext cx="266892" cy="369974"/>
            <a:chOff x="-38860325" y="3221750"/>
            <a:chExt cx="228425" cy="316650"/>
          </a:xfrm>
        </p:grpSpPr>
        <p:sp>
          <p:nvSpPr>
            <p:cNvPr id="7526" name="Google Shape;7526;p8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86"/>
          <p:cNvGrpSpPr/>
          <p:nvPr/>
        </p:nvGrpSpPr>
        <p:grpSpPr>
          <a:xfrm>
            <a:off x="2190678" y="3349314"/>
            <a:ext cx="380081" cy="367111"/>
            <a:chOff x="-38905225" y="3591875"/>
            <a:chExt cx="325300" cy="314200"/>
          </a:xfrm>
        </p:grpSpPr>
        <p:sp>
          <p:nvSpPr>
            <p:cNvPr id="7531" name="Google Shape;7531;p8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4" name="Google Shape;7534;p86"/>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5" name="Google Shape;7535;p86"/>
          <p:cNvGrpSpPr/>
          <p:nvPr/>
        </p:nvGrpSpPr>
        <p:grpSpPr>
          <a:xfrm>
            <a:off x="3997427" y="3334394"/>
            <a:ext cx="290815" cy="369740"/>
            <a:chOff x="-37370925" y="3579105"/>
            <a:chExt cx="248900" cy="316450"/>
          </a:xfrm>
        </p:grpSpPr>
        <p:sp>
          <p:nvSpPr>
            <p:cNvPr id="7536" name="Google Shape;7536;p8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8" name="Google Shape;7538;p86"/>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6"/>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86"/>
          <p:cNvGrpSpPr/>
          <p:nvPr/>
        </p:nvGrpSpPr>
        <p:grpSpPr>
          <a:xfrm>
            <a:off x="1690803" y="2412465"/>
            <a:ext cx="371814" cy="369974"/>
            <a:chOff x="-42259725" y="3951100"/>
            <a:chExt cx="318225" cy="316650"/>
          </a:xfrm>
        </p:grpSpPr>
        <p:sp>
          <p:nvSpPr>
            <p:cNvPr id="7541" name="Google Shape;7541;p8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86"/>
          <p:cNvGrpSpPr/>
          <p:nvPr/>
        </p:nvGrpSpPr>
        <p:grpSpPr>
          <a:xfrm>
            <a:off x="3889164" y="1591486"/>
            <a:ext cx="370879" cy="337755"/>
            <a:chOff x="-40378075" y="3267450"/>
            <a:chExt cx="317425" cy="289075"/>
          </a:xfrm>
        </p:grpSpPr>
        <p:sp>
          <p:nvSpPr>
            <p:cNvPr id="7544" name="Google Shape;7544;p8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86"/>
          <p:cNvGrpSpPr/>
          <p:nvPr/>
        </p:nvGrpSpPr>
        <p:grpSpPr>
          <a:xfrm>
            <a:off x="3892830" y="1992754"/>
            <a:ext cx="363548" cy="369974"/>
            <a:chOff x="-40372575" y="3604550"/>
            <a:chExt cx="311150" cy="316650"/>
          </a:xfrm>
        </p:grpSpPr>
        <p:sp>
          <p:nvSpPr>
            <p:cNvPr id="7549" name="Google Shape;7549;p8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2" name="Google Shape;7552;p86"/>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3" name="Google Shape;7553;p86"/>
          <p:cNvGrpSpPr/>
          <p:nvPr/>
        </p:nvGrpSpPr>
        <p:grpSpPr>
          <a:xfrm>
            <a:off x="2616780" y="2885417"/>
            <a:ext cx="399038" cy="372165"/>
            <a:chOff x="-38542250" y="3220175"/>
            <a:chExt cx="341525" cy="318525"/>
          </a:xfrm>
        </p:grpSpPr>
        <p:sp>
          <p:nvSpPr>
            <p:cNvPr id="7554" name="Google Shape;7554;p8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6"/>
          <p:cNvGrpSpPr/>
          <p:nvPr/>
        </p:nvGrpSpPr>
        <p:grpSpPr>
          <a:xfrm>
            <a:off x="2638712" y="3344787"/>
            <a:ext cx="369974" cy="369068"/>
            <a:chOff x="-38537400" y="3588000"/>
            <a:chExt cx="316650" cy="315875"/>
          </a:xfrm>
        </p:grpSpPr>
        <p:sp>
          <p:nvSpPr>
            <p:cNvPr id="7558" name="Google Shape;7558;p8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86"/>
          <p:cNvGrpSpPr/>
          <p:nvPr/>
        </p:nvGrpSpPr>
        <p:grpSpPr>
          <a:xfrm>
            <a:off x="2637792" y="3802316"/>
            <a:ext cx="371814" cy="369974"/>
            <a:chOff x="-38538975" y="3954250"/>
            <a:chExt cx="318225" cy="316650"/>
          </a:xfrm>
        </p:grpSpPr>
        <p:sp>
          <p:nvSpPr>
            <p:cNvPr id="7563" name="Google Shape;7563;p8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86"/>
          <p:cNvGrpSpPr/>
          <p:nvPr/>
        </p:nvGrpSpPr>
        <p:grpSpPr>
          <a:xfrm>
            <a:off x="3955104" y="3797243"/>
            <a:ext cx="375465" cy="371814"/>
            <a:chOff x="-37385100" y="3949908"/>
            <a:chExt cx="321350" cy="318225"/>
          </a:xfrm>
        </p:grpSpPr>
        <p:sp>
          <p:nvSpPr>
            <p:cNvPr id="7566" name="Google Shape;7566;p8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86"/>
          <p:cNvGrpSpPr/>
          <p:nvPr/>
        </p:nvGrpSpPr>
        <p:grpSpPr>
          <a:xfrm>
            <a:off x="2130763" y="1532803"/>
            <a:ext cx="370909" cy="370675"/>
            <a:chOff x="-41895050" y="3217225"/>
            <a:chExt cx="317450" cy="317250"/>
          </a:xfrm>
        </p:grpSpPr>
        <p:sp>
          <p:nvSpPr>
            <p:cNvPr id="7569" name="Google Shape;7569;p8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86"/>
          <p:cNvGrpSpPr/>
          <p:nvPr/>
        </p:nvGrpSpPr>
        <p:grpSpPr>
          <a:xfrm>
            <a:off x="2130310" y="1969737"/>
            <a:ext cx="371814" cy="369974"/>
            <a:chOff x="-41893475" y="3584850"/>
            <a:chExt cx="318225" cy="316650"/>
          </a:xfrm>
        </p:grpSpPr>
        <p:sp>
          <p:nvSpPr>
            <p:cNvPr id="7575" name="Google Shape;7575;p8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86"/>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6"/>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1" name="Google Shape;7581;p86"/>
          <p:cNvGrpSpPr/>
          <p:nvPr/>
        </p:nvGrpSpPr>
        <p:grpSpPr>
          <a:xfrm>
            <a:off x="900338" y="3365029"/>
            <a:ext cx="337522" cy="370909"/>
            <a:chOff x="-39998250" y="3605325"/>
            <a:chExt cx="288875" cy="317450"/>
          </a:xfrm>
        </p:grpSpPr>
        <p:sp>
          <p:nvSpPr>
            <p:cNvPr id="7582" name="Google Shape;7582;p8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86"/>
          <p:cNvGrpSpPr/>
          <p:nvPr/>
        </p:nvGrpSpPr>
        <p:grpSpPr>
          <a:xfrm>
            <a:off x="884112" y="3823493"/>
            <a:ext cx="369974" cy="369945"/>
            <a:chOff x="-40011050" y="3972375"/>
            <a:chExt cx="316650" cy="316625"/>
          </a:xfrm>
        </p:grpSpPr>
        <p:sp>
          <p:nvSpPr>
            <p:cNvPr id="7585" name="Google Shape;7585;p8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86"/>
          <p:cNvGrpSpPr/>
          <p:nvPr/>
        </p:nvGrpSpPr>
        <p:grpSpPr>
          <a:xfrm>
            <a:off x="3116043" y="2888192"/>
            <a:ext cx="266921" cy="369039"/>
            <a:chOff x="-38129425" y="3222550"/>
            <a:chExt cx="228450" cy="315850"/>
          </a:xfrm>
        </p:grpSpPr>
        <p:sp>
          <p:nvSpPr>
            <p:cNvPr id="7588" name="Google Shape;7588;p8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86"/>
          <p:cNvGrpSpPr/>
          <p:nvPr/>
        </p:nvGrpSpPr>
        <p:grpSpPr>
          <a:xfrm>
            <a:off x="3071012" y="3344787"/>
            <a:ext cx="371785" cy="369974"/>
            <a:chOff x="-38172725" y="3588000"/>
            <a:chExt cx="318200" cy="316650"/>
          </a:xfrm>
        </p:grpSpPr>
        <p:sp>
          <p:nvSpPr>
            <p:cNvPr id="7591" name="Google Shape;7591;p8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86"/>
          <p:cNvGrpSpPr/>
          <p:nvPr/>
        </p:nvGrpSpPr>
        <p:grpSpPr>
          <a:xfrm>
            <a:off x="3146914" y="3803222"/>
            <a:ext cx="219981" cy="369974"/>
            <a:chOff x="-38109725" y="3955025"/>
            <a:chExt cx="188275" cy="316650"/>
          </a:xfrm>
        </p:grpSpPr>
        <p:sp>
          <p:nvSpPr>
            <p:cNvPr id="7600" name="Google Shape;7600;p8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2" name="Google Shape;7602;p86"/>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3" name="Google Shape;7603;p86"/>
          <p:cNvGrpSpPr/>
          <p:nvPr/>
        </p:nvGrpSpPr>
        <p:grpSpPr>
          <a:xfrm>
            <a:off x="2562313" y="1534643"/>
            <a:ext cx="373654" cy="369068"/>
            <a:chOff x="-41530375" y="3218800"/>
            <a:chExt cx="319800" cy="315875"/>
          </a:xfrm>
        </p:grpSpPr>
        <p:sp>
          <p:nvSpPr>
            <p:cNvPr id="7604" name="Google Shape;7604;p8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86"/>
          <p:cNvGrpSpPr/>
          <p:nvPr/>
        </p:nvGrpSpPr>
        <p:grpSpPr>
          <a:xfrm>
            <a:off x="2564607" y="2049801"/>
            <a:ext cx="369068" cy="289004"/>
            <a:chOff x="-41526450" y="3653375"/>
            <a:chExt cx="315875" cy="247350"/>
          </a:xfrm>
        </p:grpSpPr>
        <p:sp>
          <p:nvSpPr>
            <p:cNvPr id="7607" name="Google Shape;7607;p8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6"/>
          <p:cNvGrpSpPr/>
          <p:nvPr/>
        </p:nvGrpSpPr>
        <p:grpSpPr>
          <a:xfrm>
            <a:off x="2565994" y="2412465"/>
            <a:ext cx="366293" cy="369974"/>
            <a:chOff x="-41526450" y="3951100"/>
            <a:chExt cx="313500" cy="316650"/>
          </a:xfrm>
        </p:grpSpPr>
        <p:sp>
          <p:nvSpPr>
            <p:cNvPr id="7610" name="Google Shape;7610;p8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86"/>
          <p:cNvGrpSpPr/>
          <p:nvPr/>
        </p:nvGrpSpPr>
        <p:grpSpPr>
          <a:xfrm>
            <a:off x="1331249" y="2906594"/>
            <a:ext cx="339595" cy="371814"/>
            <a:chOff x="-39625900" y="3238300"/>
            <a:chExt cx="290650" cy="318225"/>
          </a:xfrm>
        </p:grpSpPr>
        <p:sp>
          <p:nvSpPr>
            <p:cNvPr id="7614" name="Google Shape;7614;p8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6" name="Google Shape;7616;p86"/>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7" name="Google Shape;7617;p86"/>
          <p:cNvGrpSpPr/>
          <p:nvPr/>
        </p:nvGrpSpPr>
        <p:grpSpPr>
          <a:xfrm>
            <a:off x="1325300" y="3823055"/>
            <a:ext cx="366293" cy="370441"/>
            <a:chOff x="-39647175" y="3972000"/>
            <a:chExt cx="313500" cy="317050"/>
          </a:xfrm>
        </p:grpSpPr>
        <p:sp>
          <p:nvSpPr>
            <p:cNvPr id="7618" name="Google Shape;7618;p8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86"/>
          <p:cNvGrpSpPr/>
          <p:nvPr/>
        </p:nvGrpSpPr>
        <p:grpSpPr>
          <a:xfrm>
            <a:off x="3494427" y="2887053"/>
            <a:ext cx="375495" cy="370879"/>
            <a:chOff x="-37808850" y="3221575"/>
            <a:chExt cx="321375" cy="317425"/>
          </a:xfrm>
        </p:grpSpPr>
        <p:sp>
          <p:nvSpPr>
            <p:cNvPr id="7622" name="Google Shape;7622;p8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6"/>
          <p:cNvGrpSpPr/>
          <p:nvPr/>
        </p:nvGrpSpPr>
        <p:grpSpPr>
          <a:xfrm>
            <a:off x="3503201" y="3409084"/>
            <a:ext cx="372749" cy="241158"/>
            <a:chOff x="-37806500" y="3643030"/>
            <a:chExt cx="319025" cy="206400"/>
          </a:xfrm>
        </p:grpSpPr>
        <p:sp>
          <p:nvSpPr>
            <p:cNvPr id="7625" name="Google Shape;7625;p8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86"/>
          <p:cNvGrpSpPr/>
          <p:nvPr/>
        </p:nvGrpSpPr>
        <p:grpSpPr>
          <a:xfrm>
            <a:off x="3505508" y="3801381"/>
            <a:ext cx="368134" cy="371814"/>
            <a:chOff x="-37804925" y="3953450"/>
            <a:chExt cx="315075" cy="318225"/>
          </a:xfrm>
        </p:grpSpPr>
        <p:sp>
          <p:nvSpPr>
            <p:cNvPr id="7628" name="Google Shape;7628;p8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1" name="Google Shape;7631;p86"/>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2" name="Google Shape;7632;p86"/>
          <p:cNvGrpSpPr/>
          <p:nvPr/>
        </p:nvGrpSpPr>
        <p:grpSpPr>
          <a:xfrm>
            <a:off x="4860977" y="1553988"/>
            <a:ext cx="355663" cy="308725"/>
            <a:chOff x="-28462125" y="3199700"/>
            <a:chExt cx="298550" cy="259150"/>
          </a:xfrm>
        </p:grpSpPr>
        <p:sp>
          <p:nvSpPr>
            <p:cNvPr id="7633" name="Google Shape;7633;p8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86"/>
          <p:cNvGrpSpPr/>
          <p:nvPr/>
        </p:nvGrpSpPr>
        <p:grpSpPr>
          <a:xfrm>
            <a:off x="4861930" y="1988678"/>
            <a:ext cx="353757" cy="352833"/>
            <a:chOff x="-28461325" y="3545475"/>
            <a:chExt cx="296950" cy="296175"/>
          </a:xfrm>
        </p:grpSpPr>
        <p:sp>
          <p:nvSpPr>
            <p:cNvPr id="7637" name="Google Shape;7637;p8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86"/>
          <p:cNvGrpSpPr/>
          <p:nvPr/>
        </p:nvGrpSpPr>
        <p:grpSpPr>
          <a:xfrm>
            <a:off x="4858162" y="2438722"/>
            <a:ext cx="361292" cy="352803"/>
            <a:chOff x="-28463700" y="3914875"/>
            <a:chExt cx="303275" cy="296150"/>
          </a:xfrm>
        </p:grpSpPr>
        <p:sp>
          <p:nvSpPr>
            <p:cNvPr id="7644" name="Google Shape;7644;p8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6"/>
          <p:cNvGrpSpPr/>
          <p:nvPr/>
        </p:nvGrpSpPr>
        <p:grpSpPr>
          <a:xfrm>
            <a:off x="7092947" y="1594805"/>
            <a:ext cx="351880" cy="227092"/>
            <a:chOff x="-26573400" y="3224125"/>
            <a:chExt cx="295375" cy="190625"/>
          </a:xfrm>
        </p:grpSpPr>
        <p:sp>
          <p:nvSpPr>
            <p:cNvPr id="7647" name="Google Shape;7647;p8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6"/>
          <p:cNvGrpSpPr/>
          <p:nvPr/>
        </p:nvGrpSpPr>
        <p:grpSpPr>
          <a:xfrm>
            <a:off x="7092947" y="1989140"/>
            <a:ext cx="351880" cy="351910"/>
            <a:chOff x="-26573400" y="3546250"/>
            <a:chExt cx="295375" cy="295400"/>
          </a:xfrm>
        </p:grpSpPr>
        <p:sp>
          <p:nvSpPr>
            <p:cNvPr id="7650" name="Google Shape;7650;p8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86"/>
          <p:cNvGrpSpPr/>
          <p:nvPr/>
        </p:nvGrpSpPr>
        <p:grpSpPr>
          <a:xfrm>
            <a:off x="7081228" y="2439049"/>
            <a:ext cx="375319" cy="352148"/>
            <a:chOff x="-26583625" y="3917025"/>
            <a:chExt cx="315050" cy="295600"/>
          </a:xfrm>
        </p:grpSpPr>
        <p:sp>
          <p:nvSpPr>
            <p:cNvPr id="7656" name="Google Shape;7656;p8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0" name="Google Shape;7660;p86"/>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1" name="Google Shape;7661;p86"/>
          <p:cNvGrpSpPr/>
          <p:nvPr/>
        </p:nvGrpSpPr>
        <p:grpSpPr>
          <a:xfrm>
            <a:off x="5779742" y="3398079"/>
            <a:ext cx="289039" cy="352833"/>
            <a:chOff x="-24694925" y="3518700"/>
            <a:chExt cx="242625" cy="296175"/>
          </a:xfrm>
        </p:grpSpPr>
        <p:sp>
          <p:nvSpPr>
            <p:cNvPr id="7662" name="Google Shape;7662;p8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86"/>
          <p:cNvGrpSpPr/>
          <p:nvPr/>
        </p:nvGrpSpPr>
        <p:grpSpPr>
          <a:xfrm>
            <a:off x="5779280" y="3848107"/>
            <a:ext cx="289962" cy="352833"/>
            <a:chOff x="-24709100" y="3888875"/>
            <a:chExt cx="243400" cy="296175"/>
          </a:xfrm>
        </p:grpSpPr>
        <p:sp>
          <p:nvSpPr>
            <p:cNvPr id="7667" name="Google Shape;7667;p8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86"/>
          <p:cNvGrpSpPr/>
          <p:nvPr/>
        </p:nvGrpSpPr>
        <p:grpSpPr>
          <a:xfrm>
            <a:off x="7979280" y="2920770"/>
            <a:ext cx="356556" cy="349557"/>
            <a:chOff x="-22863675" y="3131775"/>
            <a:chExt cx="299300" cy="293425"/>
          </a:xfrm>
        </p:grpSpPr>
        <p:sp>
          <p:nvSpPr>
            <p:cNvPr id="7671" name="Google Shape;7671;p8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86"/>
          <p:cNvGrpSpPr/>
          <p:nvPr/>
        </p:nvGrpSpPr>
        <p:grpSpPr>
          <a:xfrm>
            <a:off x="5322144" y="1531949"/>
            <a:ext cx="310602" cy="352803"/>
            <a:chOff x="-28069875" y="3175300"/>
            <a:chExt cx="260725" cy="296150"/>
          </a:xfrm>
        </p:grpSpPr>
        <p:sp>
          <p:nvSpPr>
            <p:cNvPr id="7675" name="Google Shape;7675;p8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4" name="Google Shape;7684;p86"/>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5" name="Google Shape;7685;p86"/>
          <p:cNvGrpSpPr/>
          <p:nvPr/>
        </p:nvGrpSpPr>
        <p:grpSpPr>
          <a:xfrm>
            <a:off x="5363423" y="2439183"/>
            <a:ext cx="228045" cy="351880"/>
            <a:chOff x="-28032075" y="3916450"/>
            <a:chExt cx="191425" cy="295375"/>
          </a:xfrm>
        </p:grpSpPr>
        <p:sp>
          <p:nvSpPr>
            <p:cNvPr id="7686" name="Google Shape;7686;p8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86"/>
          <p:cNvGrpSpPr/>
          <p:nvPr/>
        </p:nvGrpSpPr>
        <p:grpSpPr>
          <a:xfrm>
            <a:off x="7528769" y="1531934"/>
            <a:ext cx="352833" cy="352833"/>
            <a:chOff x="-26201650" y="3176075"/>
            <a:chExt cx="296175" cy="296175"/>
          </a:xfrm>
        </p:grpSpPr>
        <p:sp>
          <p:nvSpPr>
            <p:cNvPr id="7690" name="Google Shape;7690;p8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86"/>
          <p:cNvGrpSpPr/>
          <p:nvPr/>
        </p:nvGrpSpPr>
        <p:grpSpPr>
          <a:xfrm>
            <a:off x="7528293" y="1989155"/>
            <a:ext cx="353786" cy="351880"/>
            <a:chOff x="-26204800" y="3547050"/>
            <a:chExt cx="296975" cy="295375"/>
          </a:xfrm>
        </p:grpSpPr>
        <p:sp>
          <p:nvSpPr>
            <p:cNvPr id="7693" name="Google Shape;7693;p8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5" name="Google Shape;7695;p86"/>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6" name="Google Shape;7696;p86"/>
          <p:cNvGrpSpPr/>
          <p:nvPr/>
        </p:nvGrpSpPr>
        <p:grpSpPr>
          <a:xfrm>
            <a:off x="6199548" y="2919133"/>
            <a:ext cx="345328" cy="352833"/>
            <a:chOff x="-24353875" y="3147725"/>
            <a:chExt cx="289875" cy="296175"/>
          </a:xfrm>
        </p:grpSpPr>
        <p:sp>
          <p:nvSpPr>
            <p:cNvPr id="7697" name="Google Shape;7697;p8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86"/>
          <p:cNvGrpSpPr/>
          <p:nvPr/>
        </p:nvGrpSpPr>
        <p:grpSpPr>
          <a:xfrm>
            <a:off x="6207530" y="3398540"/>
            <a:ext cx="329365" cy="351910"/>
            <a:chOff x="-24344425" y="3519475"/>
            <a:chExt cx="276475" cy="295400"/>
          </a:xfrm>
        </p:grpSpPr>
        <p:sp>
          <p:nvSpPr>
            <p:cNvPr id="7700" name="Google Shape;7700;p8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86"/>
          <p:cNvGrpSpPr/>
          <p:nvPr/>
        </p:nvGrpSpPr>
        <p:grpSpPr>
          <a:xfrm>
            <a:off x="6197210" y="3850460"/>
            <a:ext cx="350004" cy="348128"/>
            <a:chOff x="-24353075" y="3891250"/>
            <a:chExt cx="293800" cy="292225"/>
          </a:xfrm>
        </p:grpSpPr>
        <p:sp>
          <p:nvSpPr>
            <p:cNvPr id="7703" name="Google Shape;7703;p8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86"/>
          <p:cNvGrpSpPr/>
          <p:nvPr/>
        </p:nvGrpSpPr>
        <p:grpSpPr>
          <a:xfrm>
            <a:off x="7980681" y="3398763"/>
            <a:ext cx="353757" cy="351463"/>
            <a:chOff x="-22845575" y="3504075"/>
            <a:chExt cx="296950" cy="295025"/>
          </a:xfrm>
        </p:grpSpPr>
        <p:sp>
          <p:nvSpPr>
            <p:cNvPr id="7706" name="Google Shape;7706;p8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6"/>
          <p:cNvGrpSpPr/>
          <p:nvPr/>
        </p:nvGrpSpPr>
        <p:grpSpPr>
          <a:xfrm>
            <a:off x="5773862" y="1532411"/>
            <a:ext cx="299344" cy="351880"/>
            <a:chOff x="-27691025" y="3175300"/>
            <a:chExt cx="251275" cy="295375"/>
          </a:xfrm>
        </p:grpSpPr>
        <p:sp>
          <p:nvSpPr>
            <p:cNvPr id="7709" name="Google Shape;7709;p8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6"/>
          <p:cNvGrpSpPr/>
          <p:nvPr/>
        </p:nvGrpSpPr>
        <p:grpSpPr>
          <a:xfrm>
            <a:off x="5746179" y="2051087"/>
            <a:ext cx="354710" cy="228015"/>
            <a:chOff x="-27721750" y="3598250"/>
            <a:chExt cx="297750" cy="191400"/>
          </a:xfrm>
        </p:grpSpPr>
        <p:sp>
          <p:nvSpPr>
            <p:cNvPr id="7714" name="Google Shape;7714;p8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86"/>
          <p:cNvGrpSpPr/>
          <p:nvPr/>
        </p:nvGrpSpPr>
        <p:grpSpPr>
          <a:xfrm>
            <a:off x="5747579" y="2444633"/>
            <a:ext cx="351910" cy="340980"/>
            <a:chOff x="-27719400" y="3925600"/>
            <a:chExt cx="295400" cy="286225"/>
          </a:xfrm>
        </p:grpSpPr>
        <p:sp>
          <p:nvSpPr>
            <p:cNvPr id="7717" name="Google Shape;7717;p8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86"/>
          <p:cNvGrpSpPr/>
          <p:nvPr/>
        </p:nvGrpSpPr>
        <p:grpSpPr>
          <a:xfrm>
            <a:off x="7968851" y="1531473"/>
            <a:ext cx="353757" cy="353757"/>
            <a:chOff x="-25834600" y="3176875"/>
            <a:chExt cx="296950" cy="296950"/>
          </a:xfrm>
        </p:grpSpPr>
        <p:sp>
          <p:nvSpPr>
            <p:cNvPr id="7720" name="Google Shape;7720;p8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86"/>
          <p:cNvGrpSpPr/>
          <p:nvPr/>
        </p:nvGrpSpPr>
        <p:grpSpPr>
          <a:xfrm>
            <a:off x="7968851" y="1999474"/>
            <a:ext cx="353757" cy="331241"/>
            <a:chOff x="-25834600" y="3564375"/>
            <a:chExt cx="296950" cy="278050"/>
          </a:xfrm>
        </p:grpSpPr>
        <p:sp>
          <p:nvSpPr>
            <p:cNvPr id="7726" name="Google Shape;7726;p8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6"/>
          <p:cNvGrpSpPr/>
          <p:nvPr/>
        </p:nvGrpSpPr>
        <p:grpSpPr>
          <a:xfrm>
            <a:off x="7966974" y="2438826"/>
            <a:ext cx="357509" cy="352595"/>
            <a:chOff x="-25834600" y="3915850"/>
            <a:chExt cx="300100" cy="295975"/>
          </a:xfrm>
        </p:grpSpPr>
        <p:sp>
          <p:nvSpPr>
            <p:cNvPr id="7735" name="Google Shape;7735;p8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6"/>
          <p:cNvGrpSpPr/>
          <p:nvPr/>
        </p:nvGrpSpPr>
        <p:grpSpPr>
          <a:xfrm>
            <a:off x="6702402" y="2920056"/>
            <a:ext cx="228968" cy="350987"/>
            <a:chOff x="-23930925" y="3149300"/>
            <a:chExt cx="192200" cy="294625"/>
          </a:xfrm>
        </p:grpSpPr>
        <p:sp>
          <p:nvSpPr>
            <p:cNvPr id="7739" name="Google Shape;7739;p8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86"/>
          <p:cNvGrpSpPr/>
          <p:nvPr/>
        </p:nvGrpSpPr>
        <p:grpSpPr>
          <a:xfrm>
            <a:off x="6659232" y="3398540"/>
            <a:ext cx="315307" cy="351910"/>
            <a:chOff x="-23962425" y="3519475"/>
            <a:chExt cx="264675" cy="295400"/>
          </a:xfrm>
        </p:grpSpPr>
        <p:sp>
          <p:nvSpPr>
            <p:cNvPr id="7744" name="Google Shape;7744;p8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6" name="Google Shape;7746;p86"/>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7" name="Google Shape;7747;p86"/>
          <p:cNvGrpSpPr/>
          <p:nvPr/>
        </p:nvGrpSpPr>
        <p:grpSpPr>
          <a:xfrm>
            <a:off x="8037908" y="3848584"/>
            <a:ext cx="239302" cy="351880"/>
            <a:chOff x="-22788075" y="3904625"/>
            <a:chExt cx="200875" cy="295375"/>
          </a:xfrm>
        </p:grpSpPr>
        <p:sp>
          <p:nvSpPr>
            <p:cNvPr id="7748" name="Google Shape;7748;p8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86"/>
          <p:cNvGrpSpPr/>
          <p:nvPr/>
        </p:nvGrpSpPr>
        <p:grpSpPr>
          <a:xfrm>
            <a:off x="6193206" y="1531949"/>
            <a:ext cx="354710" cy="352803"/>
            <a:chOff x="-27351575" y="3175300"/>
            <a:chExt cx="297750" cy="296150"/>
          </a:xfrm>
        </p:grpSpPr>
        <p:sp>
          <p:nvSpPr>
            <p:cNvPr id="7753" name="Google Shape;7753;p8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6"/>
          <p:cNvGrpSpPr/>
          <p:nvPr/>
        </p:nvGrpSpPr>
        <p:grpSpPr>
          <a:xfrm>
            <a:off x="6235914" y="1988559"/>
            <a:ext cx="269293" cy="353072"/>
            <a:chOff x="-27313750" y="3545275"/>
            <a:chExt cx="226050" cy="296375"/>
          </a:xfrm>
        </p:grpSpPr>
        <p:sp>
          <p:nvSpPr>
            <p:cNvPr id="7758" name="Google Shape;7758;p8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86"/>
          <p:cNvGrpSpPr/>
          <p:nvPr/>
        </p:nvGrpSpPr>
        <p:grpSpPr>
          <a:xfrm>
            <a:off x="6193206" y="2436830"/>
            <a:ext cx="354710" cy="356586"/>
            <a:chOff x="-27351575" y="3915650"/>
            <a:chExt cx="297750" cy="299325"/>
          </a:xfrm>
        </p:grpSpPr>
        <p:sp>
          <p:nvSpPr>
            <p:cNvPr id="7762" name="Google Shape;7762;p8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86"/>
          <p:cNvGrpSpPr/>
          <p:nvPr/>
        </p:nvGrpSpPr>
        <p:grpSpPr>
          <a:xfrm>
            <a:off x="4880696" y="2919029"/>
            <a:ext cx="319060" cy="353042"/>
            <a:chOff x="-25445525" y="3175900"/>
            <a:chExt cx="267825" cy="296350"/>
          </a:xfrm>
        </p:grpSpPr>
        <p:sp>
          <p:nvSpPr>
            <p:cNvPr id="7765" name="Google Shape;7765;p8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86"/>
          <p:cNvGrpSpPr/>
          <p:nvPr/>
        </p:nvGrpSpPr>
        <p:grpSpPr>
          <a:xfrm>
            <a:off x="4862410" y="3409352"/>
            <a:ext cx="355633" cy="330288"/>
            <a:chOff x="-25465200" y="3565175"/>
            <a:chExt cx="298525" cy="277250"/>
          </a:xfrm>
        </p:grpSpPr>
        <p:sp>
          <p:nvSpPr>
            <p:cNvPr id="7769" name="Google Shape;7769;p8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86"/>
          <p:cNvGrpSpPr/>
          <p:nvPr/>
        </p:nvGrpSpPr>
        <p:grpSpPr>
          <a:xfrm>
            <a:off x="4861948" y="3848882"/>
            <a:ext cx="356556" cy="351285"/>
            <a:chOff x="-25465200" y="3916150"/>
            <a:chExt cx="299300" cy="294875"/>
          </a:xfrm>
        </p:grpSpPr>
        <p:sp>
          <p:nvSpPr>
            <p:cNvPr id="7772" name="Google Shape;7772;p8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6"/>
          <p:cNvGrpSpPr/>
          <p:nvPr/>
        </p:nvGrpSpPr>
        <p:grpSpPr>
          <a:xfrm>
            <a:off x="7089388" y="2919148"/>
            <a:ext cx="351880" cy="352803"/>
            <a:chOff x="-23615075" y="3148525"/>
            <a:chExt cx="295375" cy="296150"/>
          </a:xfrm>
        </p:grpSpPr>
        <p:sp>
          <p:nvSpPr>
            <p:cNvPr id="7775" name="Google Shape;7775;p8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9" name="Google Shape;7779;p86"/>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0" name="Google Shape;7780;p86"/>
          <p:cNvGrpSpPr/>
          <p:nvPr/>
        </p:nvGrpSpPr>
        <p:grpSpPr>
          <a:xfrm>
            <a:off x="7088911" y="3858427"/>
            <a:ext cx="352833" cy="332194"/>
            <a:chOff x="-23615075" y="3906200"/>
            <a:chExt cx="296175" cy="278850"/>
          </a:xfrm>
        </p:grpSpPr>
        <p:sp>
          <p:nvSpPr>
            <p:cNvPr id="7781" name="Google Shape;7781;p8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4" name="Google Shape;7784;p86"/>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5" name="Google Shape;7785;p86"/>
          <p:cNvGrpSpPr/>
          <p:nvPr/>
        </p:nvGrpSpPr>
        <p:grpSpPr>
          <a:xfrm>
            <a:off x="6637880" y="1532068"/>
            <a:ext cx="353757" cy="352565"/>
            <a:chOff x="-26980600" y="3175500"/>
            <a:chExt cx="296950" cy="295950"/>
          </a:xfrm>
        </p:grpSpPr>
        <p:sp>
          <p:nvSpPr>
            <p:cNvPr id="7786" name="Google Shape;7786;p8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9" name="Google Shape;7789;p86"/>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0" name="Google Shape;7790;p86"/>
          <p:cNvGrpSpPr/>
          <p:nvPr/>
        </p:nvGrpSpPr>
        <p:grpSpPr>
          <a:xfrm>
            <a:off x="6638357" y="2470604"/>
            <a:ext cx="352803" cy="289039"/>
            <a:chOff x="-26981375" y="3951875"/>
            <a:chExt cx="296150" cy="242625"/>
          </a:xfrm>
        </p:grpSpPr>
        <p:sp>
          <p:nvSpPr>
            <p:cNvPr id="7791" name="Google Shape;7791;p8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86"/>
          <p:cNvGrpSpPr/>
          <p:nvPr/>
        </p:nvGrpSpPr>
        <p:grpSpPr>
          <a:xfrm>
            <a:off x="5303399" y="2918195"/>
            <a:ext cx="351910" cy="354710"/>
            <a:chOff x="-25094250" y="3176075"/>
            <a:chExt cx="295400" cy="297750"/>
          </a:xfrm>
        </p:grpSpPr>
        <p:sp>
          <p:nvSpPr>
            <p:cNvPr id="7795" name="Google Shape;7795;p8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6"/>
          <p:cNvGrpSpPr/>
          <p:nvPr/>
        </p:nvGrpSpPr>
        <p:grpSpPr>
          <a:xfrm>
            <a:off x="5303399" y="3398556"/>
            <a:ext cx="351910" cy="351880"/>
            <a:chOff x="-25094250" y="3547050"/>
            <a:chExt cx="295400" cy="295375"/>
          </a:xfrm>
        </p:grpSpPr>
        <p:sp>
          <p:nvSpPr>
            <p:cNvPr id="7799" name="Google Shape;7799;p8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86"/>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5" name="Google Shape;7805;p86"/>
          <p:cNvGrpSpPr/>
          <p:nvPr/>
        </p:nvGrpSpPr>
        <p:grpSpPr>
          <a:xfrm>
            <a:off x="7535476" y="2919148"/>
            <a:ext cx="352803" cy="352803"/>
            <a:chOff x="-23245675" y="3148525"/>
            <a:chExt cx="296150" cy="296150"/>
          </a:xfrm>
        </p:grpSpPr>
        <p:sp>
          <p:nvSpPr>
            <p:cNvPr id="7806" name="Google Shape;7806;p8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9" name="Google Shape;7809;p86"/>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0" name="Google Shape;7810;p86"/>
          <p:cNvGrpSpPr/>
          <p:nvPr/>
        </p:nvGrpSpPr>
        <p:grpSpPr>
          <a:xfrm>
            <a:off x="7535938" y="3848122"/>
            <a:ext cx="351880" cy="352803"/>
            <a:chOff x="-23244900" y="3888100"/>
            <a:chExt cx="295375" cy="296150"/>
          </a:xfrm>
        </p:grpSpPr>
        <p:sp>
          <p:nvSpPr>
            <p:cNvPr id="7811" name="Google Shape;7811;p8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86"/>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26" name="Shape 7826"/>
        <p:cNvGrpSpPr/>
        <p:nvPr/>
      </p:nvGrpSpPr>
      <p:grpSpPr>
        <a:xfrm>
          <a:off x="0" y="0"/>
          <a:ext cx="0" cy="0"/>
          <a:chOff x="0" y="0"/>
          <a:chExt cx="0" cy="0"/>
        </a:xfrm>
      </p:grpSpPr>
      <p:sp>
        <p:nvSpPr>
          <p:cNvPr id="7827" name="Google Shape;7827;p8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828" name="Google Shape;7828;p8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7829" name="Google Shape;7829;p87"/>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87"/>
          <p:cNvGrpSpPr/>
          <p:nvPr/>
        </p:nvGrpSpPr>
        <p:grpSpPr>
          <a:xfrm>
            <a:off x="850004" y="1975418"/>
            <a:ext cx="367261" cy="367261"/>
            <a:chOff x="-65145700" y="3727425"/>
            <a:chExt cx="317425" cy="317425"/>
          </a:xfrm>
        </p:grpSpPr>
        <p:sp>
          <p:nvSpPr>
            <p:cNvPr id="7831" name="Google Shape;7831;p8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87"/>
          <p:cNvGrpSpPr/>
          <p:nvPr/>
        </p:nvGrpSpPr>
        <p:grpSpPr>
          <a:xfrm>
            <a:off x="853201" y="2404333"/>
            <a:ext cx="360868" cy="367261"/>
            <a:chOff x="-65144125" y="4094450"/>
            <a:chExt cx="311900" cy="317425"/>
          </a:xfrm>
        </p:grpSpPr>
        <p:sp>
          <p:nvSpPr>
            <p:cNvPr id="7834" name="Google Shape;7834;p8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7" name="Google Shape;7837;p87"/>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8" name="Google Shape;7838;p87"/>
          <p:cNvGrpSpPr/>
          <p:nvPr/>
        </p:nvGrpSpPr>
        <p:grpSpPr>
          <a:xfrm>
            <a:off x="3056770" y="1975028"/>
            <a:ext cx="370645" cy="368042"/>
            <a:chOff x="-63250675" y="3744075"/>
            <a:chExt cx="320350" cy="318100"/>
          </a:xfrm>
        </p:grpSpPr>
        <p:sp>
          <p:nvSpPr>
            <p:cNvPr id="7839" name="Google Shape;7839;p8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87"/>
          <p:cNvGrpSpPr/>
          <p:nvPr/>
        </p:nvGrpSpPr>
        <p:grpSpPr>
          <a:xfrm>
            <a:off x="3058462" y="2404333"/>
            <a:ext cx="367261" cy="367261"/>
            <a:chOff x="-63250675" y="4110200"/>
            <a:chExt cx="317425" cy="317425"/>
          </a:xfrm>
        </p:grpSpPr>
        <p:sp>
          <p:nvSpPr>
            <p:cNvPr id="7843" name="Google Shape;7843;p8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87"/>
          <p:cNvGrpSpPr/>
          <p:nvPr/>
        </p:nvGrpSpPr>
        <p:grpSpPr>
          <a:xfrm>
            <a:off x="1737509" y="2901428"/>
            <a:ext cx="359075" cy="358844"/>
            <a:chOff x="-61351725" y="3372400"/>
            <a:chExt cx="310350" cy="310150"/>
          </a:xfrm>
        </p:grpSpPr>
        <p:sp>
          <p:nvSpPr>
            <p:cNvPr id="7853" name="Google Shape;7853;p8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87"/>
          <p:cNvGrpSpPr/>
          <p:nvPr/>
        </p:nvGrpSpPr>
        <p:grpSpPr>
          <a:xfrm>
            <a:off x="1733864" y="3364484"/>
            <a:ext cx="366364" cy="333534"/>
            <a:chOff x="-61354875" y="3751050"/>
            <a:chExt cx="316650" cy="288275"/>
          </a:xfrm>
        </p:grpSpPr>
        <p:sp>
          <p:nvSpPr>
            <p:cNvPr id="7857" name="Google Shape;7857;p8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87"/>
          <p:cNvGrpSpPr/>
          <p:nvPr/>
        </p:nvGrpSpPr>
        <p:grpSpPr>
          <a:xfrm>
            <a:off x="1733864" y="3806124"/>
            <a:ext cx="366364" cy="367290"/>
            <a:chOff x="-61354875" y="4101525"/>
            <a:chExt cx="316650" cy="317450"/>
          </a:xfrm>
        </p:grpSpPr>
        <p:sp>
          <p:nvSpPr>
            <p:cNvPr id="7861" name="Google Shape;7861;p8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87"/>
          <p:cNvGrpSpPr/>
          <p:nvPr/>
        </p:nvGrpSpPr>
        <p:grpSpPr>
          <a:xfrm>
            <a:off x="3950299" y="2898000"/>
            <a:ext cx="368157" cy="365699"/>
            <a:chOff x="-59470075" y="3308975"/>
            <a:chExt cx="318200" cy="316075"/>
          </a:xfrm>
        </p:grpSpPr>
        <p:sp>
          <p:nvSpPr>
            <p:cNvPr id="7864" name="Google Shape;7864;p8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87"/>
          <p:cNvGrpSpPr/>
          <p:nvPr/>
        </p:nvGrpSpPr>
        <p:grpSpPr>
          <a:xfrm>
            <a:off x="1295729" y="1533705"/>
            <a:ext cx="367261" cy="364686"/>
            <a:chOff x="-64781025" y="3361050"/>
            <a:chExt cx="317425" cy="315200"/>
          </a:xfrm>
        </p:grpSpPr>
        <p:sp>
          <p:nvSpPr>
            <p:cNvPr id="7874" name="Google Shape;7874;p8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8" name="Google Shape;7878;p87"/>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7"/>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1" name="Google Shape;7881;p87"/>
          <p:cNvGrpSpPr/>
          <p:nvPr/>
        </p:nvGrpSpPr>
        <p:grpSpPr>
          <a:xfrm>
            <a:off x="3500129" y="1975144"/>
            <a:ext cx="382765" cy="367810"/>
            <a:chOff x="-62890750" y="3747425"/>
            <a:chExt cx="330825" cy="317900"/>
          </a:xfrm>
        </p:grpSpPr>
        <p:sp>
          <p:nvSpPr>
            <p:cNvPr id="7882" name="Google Shape;7882;p8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87"/>
          <p:cNvGrpSpPr/>
          <p:nvPr/>
        </p:nvGrpSpPr>
        <p:grpSpPr>
          <a:xfrm>
            <a:off x="3507881" y="2404781"/>
            <a:ext cx="367261" cy="366364"/>
            <a:chOff x="-62884425" y="4111775"/>
            <a:chExt cx="317425" cy="316650"/>
          </a:xfrm>
        </p:grpSpPr>
        <p:sp>
          <p:nvSpPr>
            <p:cNvPr id="7897" name="Google Shape;7897;p8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87"/>
          <p:cNvGrpSpPr/>
          <p:nvPr/>
        </p:nvGrpSpPr>
        <p:grpSpPr>
          <a:xfrm>
            <a:off x="2180515" y="2900850"/>
            <a:ext cx="365438" cy="360001"/>
            <a:chOff x="-60991775" y="3376900"/>
            <a:chExt cx="315850" cy="311150"/>
          </a:xfrm>
        </p:grpSpPr>
        <p:sp>
          <p:nvSpPr>
            <p:cNvPr id="7900" name="Google Shape;7900;p8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87"/>
          <p:cNvGrpSpPr/>
          <p:nvPr/>
        </p:nvGrpSpPr>
        <p:grpSpPr>
          <a:xfrm>
            <a:off x="2180052" y="3351714"/>
            <a:ext cx="366364" cy="359075"/>
            <a:chOff x="-60988625" y="3740800"/>
            <a:chExt cx="316650" cy="310350"/>
          </a:xfrm>
        </p:grpSpPr>
        <p:sp>
          <p:nvSpPr>
            <p:cNvPr id="7904" name="Google Shape;7904;p8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87"/>
          <p:cNvGrpSpPr/>
          <p:nvPr/>
        </p:nvGrpSpPr>
        <p:grpSpPr>
          <a:xfrm>
            <a:off x="2180052" y="3807165"/>
            <a:ext cx="366364" cy="365207"/>
            <a:chOff x="-60987850" y="4100950"/>
            <a:chExt cx="316650" cy="315650"/>
          </a:xfrm>
        </p:grpSpPr>
        <p:sp>
          <p:nvSpPr>
            <p:cNvPr id="7908" name="Google Shape;7908;p8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87"/>
          <p:cNvGrpSpPr/>
          <p:nvPr/>
        </p:nvGrpSpPr>
        <p:grpSpPr>
          <a:xfrm>
            <a:off x="3949836" y="3352625"/>
            <a:ext cx="369083" cy="357253"/>
            <a:chOff x="-59447250" y="3706150"/>
            <a:chExt cx="319000" cy="308775"/>
          </a:xfrm>
        </p:grpSpPr>
        <p:sp>
          <p:nvSpPr>
            <p:cNvPr id="7914" name="Google Shape;7914;p8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87"/>
          <p:cNvGrpSpPr/>
          <p:nvPr/>
        </p:nvGrpSpPr>
        <p:grpSpPr>
          <a:xfrm>
            <a:off x="1738564" y="1545199"/>
            <a:ext cx="368186" cy="364224"/>
            <a:chOff x="-64406125" y="3362225"/>
            <a:chExt cx="318225" cy="314800"/>
          </a:xfrm>
        </p:grpSpPr>
        <p:sp>
          <p:nvSpPr>
            <p:cNvPr id="7919" name="Google Shape;7919;p8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1" name="Google Shape;7921;p87"/>
          <p:cNvSpPr/>
          <p:nvPr/>
        </p:nvSpPr>
        <p:spPr>
          <a:xfrm>
            <a:off x="1801771" y="1986663"/>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2" name="Google Shape;7922;p87"/>
          <p:cNvGrpSpPr/>
          <p:nvPr/>
        </p:nvGrpSpPr>
        <p:grpSpPr>
          <a:xfrm>
            <a:off x="1739027" y="2416044"/>
            <a:ext cx="367261" cy="366364"/>
            <a:chOff x="-64410850" y="4094450"/>
            <a:chExt cx="317425" cy="316650"/>
          </a:xfrm>
        </p:grpSpPr>
        <p:sp>
          <p:nvSpPr>
            <p:cNvPr id="7923" name="Google Shape;7923;p8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6" name="Google Shape;7926;p87"/>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7" name="Google Shape;7927;p87"/>
          <p:cNvGrpSpPr/>
          <p:nvPr/>
        </p:nvGrpSpPr>
        <p:grpSpPr>
          <a:xfrm>
            <a:off x="3960575" y="1974854"/>
            <a:ext cx="365467" cy="368389"/>
            <a:chOff x="-62516625" y="3743175"/>
            <a:chExt cx="315875" cy="318400"/>
          </a:xfrm>
        </p:grpSpPr>
        <p:sp>
          <p:nvSpPr>
            <p:cNvPr id="7928" name="Google Shape;7928;p8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87"/>
          <p:cNvGrpSpPr/>
          <p:nvPr/>
        </p:nvGrpSpPr>
        <p:grpSpPr>
          <a:xfrm>
            <a:off x="3967415" y="2424826"/>
            <a:ext cx="351786" cy="326274"/>
            <a:chOff x="-62511900" y="4129100"/>
            <a:chExt cx="304050" cy="282000"/>
          </a:xfrm>
        </p:grpSpPr>
        <p:sp>
          <p:nvSpPr>
            <p:cNvPr id="7931" name="Google Shape;7931;p8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87"/>
          <p:cNvGrpSpPr/>
          <p:nvPr/>
        </p:nvGrpSpPr>
        <p:grpSpPr>
          <a:xfrm>
            <a:off x="2645537" y="2897220"/>
            <a:ext cx="310770" cy="367261"/>
            <a:chOff x="-60597975" y="3367475"/>
            <a:chExt cx="268600" cy="317425"/>
          </a:xfrm>
        </p:grpSpPr>
        <p:sp>
          <p:nvSpPr>
            <p:cNvPr id="7937" name="Google Shape;7937;p8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2" name="Google Shape;7942;p87"/>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3" name="Google Shape;7943;p87"/>
          <p:cNvGrpSpPr/>
          <p:nvPr/>
        </p:nvGrpSpPr>
        <p:grpSpPr>
          <a:xfrm>
            <a:off x="2617740" y="3858536"/>
            <a:ext cx="366364" cy="262465"/>
            <a:chOff x="-60621600" y="4145650"/>
            <a:chExt cx="316650" cy="226850"/>
          </a:xfrm>
        </p:grpSpPr>
        <p:sp>
          <p:nvSpPr>
            <p:cNvPr id="7944" name="Google Shape;7944;p8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87"/>
          <p:cNvGrpSpPr/>
          <p:nvPr/>
        </p:nvGrpSpPr>
        <p:grpSpPr>
          <a:xfrm>
            <a:off x="3954392" y="3807035"/>
            <a:ext cx="359972" cy="365467"/>
            <a:chOff x="-59400775" y="4084200"/>
            <a:chExt cx="311125" cy="315875"/>
          </a:xfrm>
        </p:grpSpPr>
        <p:sp>
          <p:nvSpPr>
            <p:cNvPr id="7948" name="Google Shape;7948;p8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87"/>
          <p:cNvGrpSpPr/>
          <p:nvPr/>
        </p:nvGrpSpPr>
        <p:grpSpPr>
          <a:xfrm>
            <a:off x="2178486" y="1532866"/>
            <a:ext cx="365438" cy="366364"/>
            <a:chOff x="-64044600" y="3360375"/>
            <a:chExt cx="315850" cy="316650"/>
          </a:xfrm>
        </p:grpSpPr>
        <p:sp>
          <p:nvSpPr>
            <p:cNvPr id="7955" name="Google Shape;7955;p8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87"/>
          <p:cNvGrpSpPr/>
          <p:nvPr/>
        </p:nvGrpSpPr>
        <p:grpSpPr>
          <a:xfrm>
            <a:off x="2204909" y="1975418"/>
            <a:ext cx="312592" cy="367261"/>
            <a:chOff x="-64022550" y="3727425"/>
            <a:chExt cx="270175" cy="317425"/>
          </a:xfrm>
        </p:grpSpPr>
        <p:sp>
          <p:nvSpPr>
            <p:cNvPr id="7959" name="Google Shape;7959;p8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87"/>
          <p:cNvGrpSpPr/>
          <p:nvPr/>
        </p:nvGrpSpPr>
        <p:grpSpPr>
          <a:xfrm>
            <a:off x="2229047" y="2404318"/>
            <a:ext cx="264317" cy="367290"/>
            <a:chOff x="-64001300" y="4093650"/>
            <a:chExt cx="228450" cy="317450"/>
          </a:xfrm>
        </p:grpSpPr>
        <p:sp>
          <p:nvSpPr>
            <p:cNvPr id="7963" name="Google Shape;7963;p8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7"/>
          <p:cNvGrpSpPr/>
          <p:nvPr/>
        </p:nvGrpSpPr>
        <p:grpSpPr>
          <a:xfrm>
            <a:off x="848051" y="2897610"/>
            <a:ext cx="359972" cy="366480"/>
            <a:chOff x="-62148800" y="3377700"/>
            <a:chExt cx="311125" cy="316750"/>
          </a:xfrm>
        </p:grpSpPr>
        <p:sp>
          <p:nvSpPr>
            <p:cNvPr id="7968" name="Google Shape;7968;p8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7"/>
          <p:cNvGrpSpPr/>
          <p:nvPr/>
        </p:nvGrpSpPr>
        <p:grpSpPr>
          <a:xfrm>
            <a:off x="843958" y="3347607"/>
            <a:ext cx="368157" cy="367290"/>
            <a:chOff x="-62154300" y="3743950"/>
            <a:chExt cx="318200" cy="317450"/>
          </a:xfrm>
        </p:grpSpPr>
        <p:sp>
          <p:nvSpPr>
            <p:cNvPr id="7971" name="Google Shape;7971;p8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87"/>
          <p:cNvGrpSpPr/>
          <p:nvPr/>
        </p:nvGrpSpPr>
        <p:grpSpPr>
          <a:xfrm>
            <a:off x="843944" y="3806587"/>
            <a:ext cx="368186" cy="366364"/>
            <a:chOff x="-62151950" y="4111775"/>
            <a:chExt cx="318225" cy="316650"/>
          </a:xfrm>
        </p:grpSpPr>
        <p:sp>
          <p:nvSpPr>
            <p:cNvPr id="7974" name="Google Shape;7974;p8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7"/>
          <p:cNvGrpSpPr/>
          <p:nvPr/>
        </p:nvGrpSpPr>
        <p:grpSpPr>
          <a:xfrm>
            <a:off x="3062568" y="2897133"/>
            <a:ext cx="368157" cy="367434"/>
            <a:chOff x="-60254550" y="3367325"/>
            <a:chExt cx="318200" cy="317575"/>
          </a:xfrm>
        </p:grpSpPr>
        <p:sp>
          <p:nvSpPr>
            <p:cNvPr id="7979" name="Google Shape;7979;p8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87"/>
          <p:cNvGrpSpPr/>
          <p:nvPr/>
        </p:nvGrpSpPr>
        <p:grpSpPr>
          <a:xfrm>
            <a:off x="3063465" y="3348127"/>
            <a:ext cx="366364" cy="366248"/>
            <a:chOff x="-60255350" y="3733825"/>
            <a:chExt cx="316650" cy="316550"/>
          </a:xfrm>
        </p:grpSpPr>
        <p:sp>
          <p:nvSpPr>
            <p:cNvPr id="7984" name="Google Shape;7984;p8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87"/>
          <p:cNvGrpSpPr/>
          <p:nvPr/>
        </p:nvGrpSpPr>
        <p:grpSpPr>
          <a:xfrm>
            <a:off x="3091262" y="3807035"/>
            <a:ext cx="310770" cy="365467"/>
            <a:chOff x="-60232500" y="4101525"/>
            <a:chExt cx="268600" cy="315875"/>
          </a:xfrm>
        </p:grpSpPr>
        <p:sp>
          <p:nvSpPr>
            <p:cNvPr id="7992" name="Google Shape;7992;p8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4" name="Google Shape;7994;p87"/>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5" name="Google Shape;7995;p87"/>
          <p:cNvGrpSpPr/>
          <p:nvPr/>
        </p:nvGrpSpPr>
        <p:grpSpPr>
          <a:xfrm>
            <a:off x="2624262" y="1532866"/>
            <a:ext cx="368186" cy="366364"/>
            <a:chOff x="-63679950" y="3360375"/>
            <a:chExt cx="318225" cy="316650"/>
          </a:xfrm>
        </p:grpSpPr>
        <p:sp>
          <p:nvSpPr>
            <p:cNvPr id="7996" name="Google Shape;7996;p8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0" name="Google Shape;8000;p87"/>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1" name="Google Shape;8001;p87"/>
          <p:cNvGrpSpPr/>
          <p:nvPr/>
        </p:nvGrpSpPr>
        <p:grpSpPr>
          <a:xfrm>
            <a:off x="2622889" y="2404203"/>
            <a:ext cx="370934" cy="367521"/>
            <a:chOff x="-63679950" y="4093450"/>
            <a:chExt cx="320600" cy="317650"/>
          </a:xfrm>
        </p:grpSpPr>
        <p:sp>
          <p:nvSpPr>
            <p:cNvPr id="8002" name="Google Shape;8002;p8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87"/>
          <p:cNvGrpSpPr/>
          <p:nvPr/>
        </p:nvGrpSpPr>
        <p:grpSpPr>
          <a:xfrm>
            <a:off x="1283006" y="2897205"/>
            <a:ext cx="366364" cy="367290"/>
            <a:chOff x="-61784125" y="3377700"/>
            <a:chExt cx="316650" cy="317450"/>
          </a:xfrm>
        </p:grpSpPr>
        <p:sp>
          <p:nvSpPr>
            <p:cNvPr id="8006" name="Google Shape;8006;p8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87"/>
          <p:cNvGrpSpPr/>
          <p:nvPr/>
        </p:nvGrpSpPr>
        <p:grpSpPr>
          <a:xfrm>
            <a:off x="1283006" y="3347607"/>
            <a:ext cx="366364" cy="367290"/>
            <a:chOff x="-61783350" y="3743950"/>
            <a:chExt cx="316650" cy="317450"/>
          </a:xfrm>
        </p:grpSpPr>
        <p:sp>
          <p:nvSpPr>
            <p:cNvPr id="8014" name="Google Shape;8014;p8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6" name="Google Shape;8016;p87"/>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7"/>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9" name="Google Shape;8019;p87"/>
          <p:cNvGrpSpPr/>
          <p:nvPr/>
        </p:nvGrpSpPr>
        <p:grpSpPr>
          <a:xfrm>
            <a:off x="3504430" y="3807440"/>
            <a:ext cx="369112" cy="364657"/>
            <a:chOff x="-59869425" y="4102225"/>
            <a:chExt cx="319025" cy="315175"/>
          </a:xfrm>
        </p:grpSpPr>
        <p:sp>
          <p:nvSpPr>
            <p:cNvPr id="8020" name="Google Shape;8020;p8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87"/>
          <p:cNvGrpSpPr/>
          <p:nvPr/>
        </p:nvGrpSpPr>
        <p:grpSpPr>
          <a:xfrm>
            <a:off x="2623233" y="4276262"/>
            <a:ext cx="366364" cy="365467"/>
            <a:chOff x="-59029025" y="3711650"/>
            <a:chExt cx="316650" cy="315875"/>
          </a:xfrm>
        </p:grpSpPr>
        <p:sp>
          <p:nvSpPr>
            <p:cNvPr id="8025" name="Google Shape;8025;p8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7"/>
          <p:cNvGrpSpPr/>
          <p:nvPr/>
        </p:nvGrpSpPr>
        <p:grpSpPr>
          <a:xfrm>
            <a:off x="4859311" y="1532317"/>
            <a:ext cx="351940" cy="348188"/>
            <a:chOff x="581525" y="3254850"/>
            <a:chExt cx="297750" cy="294575"/>
          </a:xfrm>
        </p:grpSpPr>
        <p:sp>
          <p:nvSpPr>
            <p:cNvPr id="8033" name="Google Shape;8033;p8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87"/>
          <p:cNvGrpSpPr/>
          <p:nvPr/>
        </p:nvGrpSpPr>
        <p:grpSpPr>
          <a:xfrm>
            <a:off x="4858380" y="1971253"/>
            <a:ext cx="353802" cy="351497"/>
            <a:chOff x="580725" y="3617925"/>
            <a:chExt cx="299325" cy="297375"/>
          </a:xfrm>
        </p:grpSpPr>
        <p:sp>
          <p:nvSpPr>
            <p:cNvPr id="8037" name="Google Shape;8037;p8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87"/>
          <p:cNvGrpSpPr/>
          <p:nvPr/>
        </p:nvGrpSpPr>
        <p:grpSpPr>
          <a:xfrm>
            <a:off x="4860242" y="2418443"/>
            <a:ext cx="350079" cy="350079"/>
            <a:chOff x="583100" y="3982600"/>
            <a:chExt cx="296175" cy="296175"/>
          </a:xfrm>
        </p:grpSpPr>
        <p:sp>
          <p:nvSpPr>
            <p:cNvPr id="8043" name="Google Shape;8043;p8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87"/>
          <p:cNvGrpSpPr/>
          <p:nvPr/>
        </p:nvGrpSpPr>
        <p:grpSpPr>
          <a:xfrm>
            <a:off x="7092856" y="1532067"/>
            <a:ext cx="307231" cy="348690"/>
            <a:chOff x="2423775" y="3226875"/>
            <a:chExt cx="259925" cy="295000"/>
          </a:xfrm>
        </p:grpSpPr>
        <p:sp>
          <p:nvSpPr>
            <p:cNvPr id="8051" name="Google Shape;8051;p8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87"/>
          <p:cNvGrpSpPr/>
          <p:nvPr/>
        </p:nvGrpSpPr>
        <p:grpSpPr>
          <a:xfrm>
            <a:off x="7070043" y="1973352"/>
            <a:ext cx="352857" cy="347301"/>
            <a:chOff x="2404875" y="3592725"/>
            <a:chExt cx="298525" cy="293825"/>
          </a:xfrm>
        </p:grpSpPr>
        <p:sp>
          <p:nvSpPr>
            <p:cNvPr id="8055" name="Google Shape;8055;p8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87"/>
          <p:cNvGrpSpPr/>
          <p:nvPr/>
        </p:nvGrpSpPr>
        <p:grpSpPr>
          <a:xfrm>
            <a:off x="7070974" y="2418917"/>
            <a:ext cx="350995" cy="349133"/>
            <a:chOff x="2404875" y="3955825"/>
            <a:chExt cx="296950" cy="295375"/>
          </a:xfrm>
        </p:grpSpPr>
        <p:sp>
          <p:nvSpPr>
            <p:cNvPr id="8059" name="Google Shape;8059;p8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87"/>
          <p:cNvGrpSpPr/>
          <p:nvPr/>
        </p:nvGrpSpPr>
        <p:grpSpPr>
          <a:xfrm>
            <a:off x="5764954" y="2883111"/>
            <a:ext cx="349163" cy="350079"/>
            <a:chOff x="4263650" y="3235150"/>
            <a:chExt cx="295400" cy="296175"/>
          </a:xfrm>
        </p:grpSpPr>
        <p:sp>
          <p:nvSpPr>
            <p:cNvPr id="8064" name="Google Shape;8064;p8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87"/>
          <p:cNvGrpSpPr/>
          <p:nvPr/>
        </p:nvGrpSpPr>
        <p:grpSpPr>
          <a:xfrm>
            <a:off x="5762634" y="3342272"/>
            <a:ext cx="353802" cy="327739"/>
            <a:chOff x="4266025" y="3609275"/>
            <a:chExt cx="299325" cy="277275"/>
          </a:xfrm>
        </p:grpSpPr>
        <p:sp>
          <p:nvSpPr>
            <p:cNvPr id="8070" name="Google Shape;8070;p8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87"/>
          <p:cNvGrpSpPr/>
          <p:nvPr/>
        </p:nvGrpSpPr>
        <p:grpSpPr>
          <a:xfrm>
            <a:off x="5763092" y="3807659"/>
            <a:ext cx="352886" cy="349133"/>
            <a:chOff x="4263650" y="3963700"/>
            <a:chExt cx="298550" cy="295375"/>
          </a:xfrm>
        </p:grpSpPr>
        <p:sp>
          <p:nvSpPr>
            <p:cNvPr id="8073" name="Google Shape;8073;p8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87"/>
          <p:cNvGrpSpPr/>
          <p:nvPr/>
        </p:nvGrpSpPr>
        <p:grpSpPr>
          <a:xfrm>
            <a:off x="8041429" y="2883111"/>
            <a:ext cx="226264" cy="350079"/>
            <a:chOff x="6164975" y="3211525"/>
            <a:chExt cx="191425" cy="296175"/>
          </a:xfrm>
        </p:grpSpPr>
        <p:sp>
          <p:nvSpPr>
            <p:cNvPr id="8081" name="Google Shape;8081;p8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87"/>
          <p:cNvGrpSpPr/>
          <p:nvPr/>
        </p:nvGrpSpPr>
        <p:grpSpPr>
          <a:xfrm>
            <a:off x="5303466" y="1531387"/>
            <a:ext cx="352886" cy="350049"/>
            <a:chOff x="946175" y="3253275"/>
            <a:chExt cx="298550" cy="296150"/>
          </a:xfrm>
        </p:grpSpPr>
        <p:sp>
          <p:nvSpPr>
            <p:cNvPr id="8089" name="Google Shape;8089;p8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87"/>
          <p:cNvGrpSpPr/>
          <p:nvPr/>
        </p:nvGrpSpPr>
        <p:grpSpPr>
          <a:xfrm>
            <a:off x="5304397" y="1973351"/>
            <a:ext cx="351024" cy="347301"/>
            <a:chOff x="946175" y="3619500"/>
            <a:chExt cx="296975" cy="293825"/>
          </a:xfrm>
        </p:grpSpPr>
        <p:sp>
          <p:nvSpPr>
            <p:cNvPr id="8095" name="Google Shape;8095;p8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87"/>
          <p:cNvGrpSpPr/>
          <p:nvPr/>
        </p:nvGrpSpPr>
        <p:grpSpPr>
          <a:xfrm>
            <a:off x="5303939" y="2417985"/>
            <a:ext cx="351940" cy="350995"/>
            <a:chOff x="944600" y="3981825"/>
            <a:chExt cx="297750" cy="296950"/>
          </a:xfrm>
        </p:grpSpPr>
        <p:sp>
          <p:nvSpPr>
            <p:cNvPr id="8102" name="Google Shape;8102;p8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87"/>
          <p:cNvGrpSpPr/>
          <p:nvPr/>
        </p:nvGrpSpPr>
        <p:grpSpPr>
          <a:xfrm>
            <a:off x="7520875" y="1531845"/>
            <a:ext cx="350079" cy="349133"/>
            <a:chOff x="2768750" y="3227275"/>
            <a:chExt cx="296175" cy="295375"/>
          </a:xfrm>
        </p:grpSpPr>
        <p:sp>
          <p:nvSpPr>
            <p:cNvPr id="8107" name="Google Shape;8107;p8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87"/>
          <p:cNvGrpSpPr/>
          <p:nvPr/>
        </p:nvGrpSpPr>
        <p:grpSpPr>
          <a:xfrm>
            <a:off x="7541826" y="1972717"/>
            <a:ext cx="308177" cy="348572"/>
            <a:chOff x="2786075" y="3591800"/>
            <a:chExt cx="260725" cy="294900"/>
          </a:xfrm>
        </p:grpSpPr>
        <p:sp>
          <p:nvSpPr>
            <p:cNvPr id="8116" name="Google Shape;8116;p8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87"/>
          <p:cNvGrpSpPr/>
          <p:nvPr/>
        </p:nvGrpSpPr>
        <p:grpSpPr>
          <a:xfrm>
            <a:off x="7582324" y="2418444"/>
            <a:ext cx="227180" cy="350079"/>
            <a:chOff x="2819150" y="3955025"/>
            <a:chExt cx="192200" cy="296175"/>
          </a:xfrm>
        </p:grpSpPr>
        <p:sp>
          <p:nvSpPr>
            <p:cNvPr id="8122" name="Google Shape;8122;p8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7"/>
          <p:cNvGrpSpPr/>
          <p:nvPr/>
        </p:nvGrpSpPr>
        <p:grpSpPr>
          <a:xfrm>
            <a:off x="6206097" y="2884042"/>
            <a:ext cx="349133" cy="348217"/>
            <a:chOff x="4629125" y="3235150"/>
            <a:chExt cx="295375" cy="294600"/>
          </a:xfrm>
        </p:grpSpPr>
        <p:sp>
          <p:nvSpPr>
            <p:cNvPr id="8127" name="Google Shape;8127;p8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87"/>
          <p:cNvGrpSpPr/>
          <p:nvPr/>
        </p:nvGrpSpPr>
        <p:grpSpPr>
          <a:xfrm>
            <a:off x="6206082" y="3331575"/>
            <a:ext cx="349163" cy="349133"/>
            <a:chOff x="4628325" y="3599825"/>
            <a:chExt cx="295400" cy="295375"/>
          </a:xfrm>
        </p:grpSpPr>
        <p:sp>
          <p:nvSpPr>
            <p:cNvPr id="8133" name="Google Shape;8133;p8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7"/>
          <p:cNvGrpSpPr/>
          <p:nvPr/>
        </p:nvGrpSpPr>
        <p:grpSpPr>
          <a:xfrm>
            <a:off x="6227033" y="3807186"/>
            <a:ext cx="307261" cy="350079"/>
            <a:chOff x="4645650" y="3962900"/>
            <a:chExt cx="259950" cy="296175"/>
          </a:xfrm>
        </p:grpSpPr>
        <p:sp>
          <p:nvSpPr>
            <p:cNvPr id="8146" name="Google Shape;8146;p8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87"/>
          <p:cNvGrpSpPr/>
          <p:nvPr/>
        </p:nvGrpSpPr>
        <p:grpSpPr>
          <a:xfrm>
            <a:off x="7979994" y="3332048"/>
            <a:ext cx="349133" cy="348188"/>
            <a:chOff x="6143725" y="3582500"/>
            <a:chExt cx="295375" cy="294575"/>
          </a:xfrm>
        </p:grpSpPr>
        <p:sp>
          <p:nvSpPr>
            <p:cNvPr id="8153" name="Google Shape;8153;p8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87"/>
          <p:cNvGrpSpPr/>
          <p:nvPr/>
        </p:nvGrpSpPr>
        <p:grpSpPr>
          <a:xfrm>
            <a:off x="5748820" y="1531387"/>
            <a:ext cx="350995" cy="350049"/>
            <a:chOff x="1310075" y="3253275"/>
            <a:chExt cx="296950" cy="296150"/>
          </a:xfrm>
        </p:grpSpPr>
        <p:sp>
          <p:nvSpPr>
            <p:cNvPr id="8161" name="Google Shape;8161;p8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4" name="Google Shape;8164;p87"/>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5" name="Google Shape;8165;p87"/>
          <p:cNvGrpSpPr/>
          <p:nvPr/>
        </p:nvGrpSpPr>
        <p:grpSpPr>
          <a:xfrm>
            <a:off x="5748347" y="2417646"/>
            <a:ext cx="351941" cy="351675"/>
            <a:chOff x="1310075" y="3980250"/>
            <a:chExt cx="297750" cy="297525"/>
          </a:xfrm>
        </p:grpSpPr>
        <p:sp>
          <p:nvSpPr>
            <p:cNvPr id="8166" name="Google Shape;8166;p8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7"/>
          <p:cNvGrpSpPr/>
          <p:nvPr/>
        </p:nvGrpSpPr>
        <p:grpSpPr>
          <a:xfrm>
            <a:off x="8013136" y="1531845"/>
            <a:ext cx="266305" cy="349133"/>
            <a:chOff x="3167275" y="3227275"/>
            <a:chExt cx="225300" cy="295375"/>
          </a:xfrm>
        </p:grpSpPr>
        <p:sp>
          <p:nvSpPr>
            <p:cNvPr id="8171" name="Google Shape;8171;p8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6" name="Google Shape;8176;p87"/>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7" name="Google Shape;8177;p87"/>
          <p:cNvGrpSpPr/>
          <p:nvPr/>
        </p:nvGrpSpPr>
        <p:grpSpPr>
          <a:xfrm>
            <a:off x="7970318" y="2418902"/>
            <a:ext cx="351940" cy="349163"/>
            <a:chOff x="3133425" y="3955025"/>
            <a:chExt cx="297750" cy="295400"/>
          </a:xfrm>
        </p:grpSpPr>
        <p:sp>
          <p:nvSpPr>
            <p:cNvPr id="8178" name="Google Shape;8178;p8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87"/>
          <p:cNvGrpSpPr/>
          <p:nvPr/>
        </p:nvGrpSpPr>
        <p:grpSpPr>
          <a:xfrm>
            <a:off x="6650491" y="2882490"/>
            <a:ext cx="350079" cy="351320"/>
            <a:chOff x="4991425" y="3234750"/>
            <a:chExt cx="296175" cy="297225"/>
          </a:xfrm>
        </p:grpSpPr>
        <p:sp>
          <p:nvSpPr>
            <p:cNvPr id="8182" name="Google Shape;8182;p8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87"/>
          <p:cNvGrpSpPr/>
          <p:nvPr/>
        </p:nvGrpSpPr>
        <p:grpSpPr>
          <a:xfrm>
            <a:off x="6650491" y="3352053"/>
            <a:ext cx="350079" cy="308177"/>
            <a:chOff x="4991425" y="3617150"/>
            <a:chExt cx="296175" cy="260725"/>
          </a:xfrm>
        </p:grpSpPr>
        <p:sp>
          <p:nvSpPr>
            <p:cNvPr id="8189" name="Google Shape;8189;p8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7"/>
          <p:cNvGrpSpPr/>
          <p:nvPr/>
        </p:nvGrpSpPr>
        <p:grpSpPr>
          <a:xfrm>
            <a:off x="6727764" y="3807644"/>
            <a:ext cx="195532" cy="349163"/>
            <a:chOff x="5056800" y="3962900"/>
            <a:chExt cx="165425" cy="295400"/>
          </a:xfrm>
        </p:grpSpPr>
        <p:sp>
          <p:nvSpPr>
            <p:cNvPr id="8197" name="Google Shape;8197;p8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87"/>
          <p:cNvGrpSpPr/>
          <p:nvPr/>
        </p:nvGrpSpPr>
        <p:grpSpPr>
          <a:xfrm>
            <a:off x="7979062" y="3807660"/>
            <a:ext cx="350995" cy="349133"/>
            <a:chOff x="6168925" y="3936925"/>
            <a:chExt cx="296950" cy="295375"/>
          </a:xfrm>
        </p:grpSpPr>
        <p:sp>
          <p:nvSpPr>
            <p:cNvPr id="8201" name="Google Shape;8201;p8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87"/>
          <p:cNvGrpSpPr/>
          <p:nvPr/>
        </p:nvGrpSpPr>
        <p:grpSpPr>
          <a:xfrm>
            <a:off x="6192756" y="1531845"/>
            <a:ext cx="348188" cy="349133"/>
            <a:chOff x="1674750" y="3254050"/>
            <a:chExt cx="294575" cy="295375"/>
          </a:xfrm>
        </p:grpSpPr>
        <p:sp>
          <p:nvSpPr>
            <p:cNvPr id="8208" name="Google Shape;8208;p8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87"/>
          <p:cNvGrpSpPr/>
          <p:nvPr/>
        </p:nvGrpSpPr>
        <p:grpSpPr>
          <a:xfrm>
            <a:off x="6207177" y="1972435"/>
            <a:ext cx="319347" cy="349133"/>
            <a:chOff x="1687350" y="3618725"/>
            <a:chExt cx="270175" cy="295375"/>
          </a:xfrm>
        </p:grpSpPr>
        <p:sp>
          <p:nvSpPr>
            <p:cNvPr id="8212" name="Google Shape;8212;p8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87"/>
          <p:cNvGrpSpPr/>
          <p:nvPr/>
        </p:nvGrpSpPr>
        <p:grpSpPr>
          <a:xfrm>
            <a:off x="6190880" y="2418916"/>
            <a:ext cx="351940" cy="349133"/>
            <a:chOff x="1672375" y="3982600"/>
            <a:chExt cx="297750" cy="295375"/>
          </a:xfrm>
        </p:grpSpPr>
        <p:sp>
          <p:nvSpPr>
            <p:cNvPr id="8216" name="Google Shape;8216;p8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7"/>
          <p:cNvGrpSpPr/>
          <p:nvPr/>
        </p:nvGrpSpPr>
        <p:grpSpPr>
          <a:xfrm>
            <a:off x="4882872" y="2883111"/>
            <a:ext cx="350079" cy="350079"/>
            <a:chOff x="3497300" y="3227275"/>
            <a:chExt cx="296175" cy="296175"/>
          </a:xfrm>
        </p:grpSpPr>
        <p:sp>
          <p:nvSpPr>
            <p:cNvPr id="8220" name="Google Shape;8220;p8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87"/>
          <p:cNvGrpSpPr/>
          <p:nvPr/>
        </p:nvGrpSpPr>
        <p:grpSpPr>
          <a:xfrm>
            <a:off x="4883345" y="3332506"/>
            <a:ext cx="349133" cy="347272"/>
            <a:chOff x="3497300" y="3591950"/>
            <a:chExt cx="295375" cy="293800"/>
          </a:xfrm>
        </p:grpSpPr>
        <p:sp>
          <p:nvSpPr>
            <p:cNvPr id="8229" name="Google Shape;8229;p8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87"/>
          <p:cNvGrpSpPr/>
          <p:nvPr/>
        </p:nvGrpSpPr>
        <p:grpSpPr>
          <a:xfrm>
            <a:off x="4883345" y="3807644"/>
            <a:ext cx="349133" cy="349163"/>
            <a:chOff x="3497300" y="3955025"/>
            <a:chExt cx="295375" cy="295400"/>
          </a:xfrm>
        </p:grpSpPr>
        <p:sp>
          <p:nvSpPr>
            <p:cNvPr id="8238" name="Google Shape;8238;p8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87"/>
          <p:cNvGrpSpPr/>
          <p:nvPr/>
        </p:nvGrpSpPr>
        <p:grpSpPr>
          <a:xfrm>
            <a:off x="7107917" y="2883835"/>
            <a:ext cx="327739" cy="348631"/>
            <a:chOff x="5364750" y="3235150"/>
            <a:chExt cx="277275" cy="294950"/>
          </a:xfrm>
        </p:grpSpPr>
        <p:sp>
          <p:nvSpPr>
            <p:cNvPr id="8242" name="Google Shape;8242;p8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87"/>
          <p:cNvGrpSpPr/>
          <p:nvPr/>
        </p:nvGrpSpPr>
        <p:grpSpPr>
          <a:xfrm>
            <a:off x="7096274" y="3330171"/>
            <a:ext cx="351024" cy="351940"/>
            <a:chOff x="5355300" y="3598250"/>
            <a:chExt cx="296975" cy="297750"/>
          </a:xfrm>
        </p:grpSpPr>
        <p:sp>
          <p:nvSpPr>
            <p:cNvPr id="8251" name="Google Shape;8251;p8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87"/>
          <p:cNvGrpSpPr/>
          <p:nvPr/>
        </p:nvGrpSpPr>
        <p:grpSpPr>
          <a:xfrm>
            <a:off x="7100470" y="3869093"/>
            <a:ext cx="342632" cy="226264"/>
            <a:chOff x="5358450" y="4015675"/>
            <a:chExt cx="289875" cy="191425"/>
          </a:xfrm>
        </p:grpSpPr>
        <p:sp>
          <p:nvSpPr>
            <p:cNvPr id="8260" name="Google Shape;8260;p8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87"/>
          <p:cNvGrpSpPr/>
          <p:nvPr/>
        </p:nvGrpSpPr>
        <p:grpSpPr>
          <a:xfrm>
            <a:off x="6226953" y="4251624"/>
            <a:ext cx="351024" cy="325464"/>
            <a:chOff x="6543825" y="3202075"/>
            <a:chExt cx="296975" cy="275350"/>
          </a:xfrm>
        </p:grpSpPr>
        <p:sp>
          <p:nvSpPr>
            <p:cNvPr id="8265" name="Google Shape;8265;p8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7"/>
          <p:cNvGrpSpPr/>
          <p:nvPr/>
        </p:nvGrpSpPr>
        <p:grpSpPr>
          <a:xfrm>
            <a:off x="6633934" y="1531372"/>
            <a:ext cx="350079" cy="350079"/>
            <a:chOff x="2037825" y="3254050"/>
            <a:chExt cx="296175" cy="296175"/>
          </a:xfrm>
        </p:grpSpPr>
        <p:sp>
          <p:nvSpPr>
            <p:cNvPr id="8273" name="Google Shape;8273;p8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87"/>
          <p:cNvGrpSpPr/>
          <p:nvPr/>
        </p:nvGrpSpPr>
        <p:grpSpPr>
          <a:xfrm>
            <a:off x="6632072" y="1972539"/>
            <a:ext cx="353802" cy="348926"/>
            <a:chOff x="2034675" y="3617925"/>
            <a:chExt cx="299325" cy="295200"/>
          </a:xfrm>
        </p:grpSpPr>
        <p:sp>
          <p:nvSpPr>
            <p:cNvPr id="8280" name="Google Shape;8280;p8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87"/>
          <p:cNvGrpSpPr/>
          <p:nvPr/>
        </p:nvGrpSpPr>
        <p:grpSpPr>
          <a:xfrm>
            <a:off x="6633934" y="2418916"/>
            <a:ext cx="350079" cy="349133"/>
            <a:chOff x="2037825" y="3981825"/>
            <a:chExt cx="296175" cy="295375"/>
          </a:xfrm>
        </p:grpSpPr>
        <p:sp>
          <p:nvSpPr>
            <p:cNvPr id="8286" name="Google Shape;8286;p8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87"/>
          <p:cNvGrpSpPr/>
          <p:nvPr/>
        </p:nvGrpSpPr>
        <p:grpSpPr>
          <a:xfrm>
            <a:off x="5318952" y="2915232"/>
            <a:ext cx="350079" cy="285837"/>
            <a:chOff x="3860400" y="3254050"/>
            <a:chExt cx="296175" cy="241825"/>
          </a:xfrm>
        </p:grpSpPr>
        <p:sp>
          <p:nvSpPr>
            <p:cNvPr id="8290" name="Google Shape;8290;p8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87"/>
          <p:cNvGrpSpPr/>
          <p:nvPr/>
        </p:nvGrpSpPr>
        <p:grpSpPr>
          <a:xfrm>
            <a:off x="5318479" y="3331102"/>
            <a:ext cx="351024" cy="350079"/>
            <a:chOff x="3859600" y="3591950"/>
            <a:chExt cx="296975" cy="296175"/>
          </a:xfrm>
        </p:grpSpPr>
        <p:sp>
          <p:nvSpPr>
            <p:cNvPr id="8298" name="Google Shape;8298;p8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87"/>
          <p:cNvGrpSpPr/>
          <p:nvPr/>
        </p:nvGrpSpPr>
        <p:grpSpPr>
          <a:xfrm>
            <a:off x="5318952" y="3807186"/>
            <a:ext cx="350079" cy="350079"/>
            <a:chOff x="3860400" y="3955025"/>
            <a:chExt cx="296175" cy="296175"/>
          </a:xfrm>
        </p:grpSpPr>
        <p:sp>
          <p:nvSpPr>
            <p:cNvPr id="8302" name="Google Shape;8302;p8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87"/>
          <p:cNvGrpSpPr/>
          <p:nvPr/>
        </p:nvGrpSpPr>
        <p:grpSpPr>
          <a:xfrm>
            <a:off x="7534167" y="2883584"/>
            <a:ext cx="355664" cy="349133"/>
            <a:chOff x="5716825" y="3235950"/>
            <a:chExt cx="300900" cy="295375"/>
          </a:xfrm>
        </p:grpSpPr>
        <p:sp>
          <p:nvSpPr>
            <p:cNvPr id="8308" name="Google Shape;8308;p8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87"/>
          <p:cNvGrpSpPr/>
          <p:nvPr/>
        </p:nvGrpSpPr>
        <p:grpSpPr>
          <a:xfrm>
            <a:off x="7547199" y="3342272"/>
            <a:ext cx="329601" cy="327739"/>
            <a:chOff x="5727850" y="3609275"/>
            <a:chExt cx="278850" cy="277275"/>
          </a:xfrm>
        </p:grpSpPr>
        <p:sp>
          <p:nvSpPr>
            <p:cNvPr id="8313" name="Google Shape;8313;p8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87"/>
          <p:cNvGrpSpPr/>
          <p:nvPr/>
        </p:nvGrpSpPr>
        <p:grpSpPr>
          <a:xfrm>
            <a:off x="7558383" y="3807659"/>
            <a:ext cx="307231" cy="349133"/>
            <a:chOff x="5736525" y="3963700"/>
            <a:chExt cx="259925" cy="295375"/>
          </a:xfrm>
        </p:grpSpPr>
        <p:sp>
          <p:nvSpPr>
            <p:cNvPr id="8319" name="Google Shape;8319;p8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7"/>
          <p:cNvGrpSpPr/>
          <p:nvPr/>
        </p:nvGrpSpPr>
        <p:grpSpPr>
          <a:xfrm>
            <a:off x="6649963" y="4256985"/>
            <a:ext cx="351024" cy="350079"/>
            <a:chOff x="6553275" y="3604550"/>
            <a:chExt cx="296975" cy="296175"/>
          </a:xfrm>
        </p:grpSpPr>
        <p:sp>
          <p:nvSpPr>
            <p:cNvPr id="8327" name="Google Shape;8327;p8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6" name="Shape 8336"/>
        <p:cNvGrpSpPr/>
        <p:nvPr/>
      </p:nvGrpSpPr>
      <p:grpSpPr>
        <a:xfrm>
          <a:off x="0" y="0"/>
          <a:ext cx="0" cy="0"/>
          <a:chOff x="0" y="0"/>
          <a:chExt cx="0" cy="0"/>
        </a:xfrm>
      </p:grpSpPr>
      <p:sp>
        <p:nvSpPr>
          <p:cNvPr id="8337" name="Google Shape;8337;p8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38" name="Google Shape;8338;p8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8339" name="Google Shape;8339;p88"/>
          <p:cNvGrpSpPr/>
          <p:nvPr/>
        </p:nvGrpSpPr>
        <p:grpSpPr>
          <a:xfrm>
            <a:off x="877057" y="1532946"/>
            <a:ext cx="294401" cy="353645"/>
            <a:chOff x="-35814600" y="3202075"/>
            <a:chExt cx="242625" cy="291450"/>
          </a:xfrm>
        </p:grpSpPr>
        <p:sp>
          <p:nvSpPr>
            <p:cNvPr id="8340" name="Google Shape;8340;p8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88"/>
          <p:cNvGrpSpPr/>
          <p:nvPr/>
        </p:nvGrpSpPr>
        <p:grpSpPr>
          <a:xfrm>
            <a:off x="847435" y="1973866"/>
            <a:ext cx="353645" cy="353888"/>
            <a:chOff x="-35839800" y="3561025"/>
            <a:chExt cx="291450" cy="291650"/>
          </a:xfrm>
        </p:grpSpPr>
        <p:sp>
          <p:nvSpPr>
            <p:cNvPr id="8348" name="Google Shape;8348;p8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5" name="Google Shape;8355;p88"/>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88"/>
          <p:cNvGrpSpPr/>
          <p:nvPr/>
        </p:nvGrpSpPr>
        <p:grpSpPr>
          <a:xfrm>
            <a:off x="3084980" y="1532946"/>
            <a:ext cx="353645" cy="353645"/>
            <a:chOff x="-34003850" y="3227275"/>
            <a:chExt cx="291450" cy="291450"/>
          </a:xfrm>
        </p:grpSpPr>
        <p:sp>
          <p:nvSpPr>
            <p:cNvPr id="8357" name="Google Shape;8357;p8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88"/>
          <p:cNvGrpSpPr/>
          <p:nvPr/>
        </p:nvGrpSpPr>
        <p:grpSpPr>
          <a:xfrm>
            <a:off x="3084510" y="1973638"/>
            <a:ext cx="354586" cy="354343"/>
            <a:chOff x="-34004625" y="3585850"/>
            <a:chExt cx="292225" cy="292025"/>
          </a:xfrm>
        </p:grpSpPr>
        <p:sp>
          <p:nvSpPr>
            <p:cNvPr id="8363" name="Google Shape;8363;p8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88"/>
          <p:cNvGrpSpPr/>
          <p:nvPr/>
        </p:nvGrpSpPr>
        <p:grpSpPr>
          <a:xfrm>
            <a:off x="3084025" y="2408839"/>
            <a:ext cx="355557" cy="354616"/>
            <a:chOff x="-34005425" y="3945575"/>
            <a:chExt cx="293025" cy="292250"/>
          </a:xfrm>
        </p:grpSpPr>
        <p:sp>
          <p:nvSpPr>
            <p:cNvPr id="8369" name="Google Shape;8369;p8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88"/>
          <p:cNvGrpSpPr/>
          <p:nvPr/>
        </p:nvGrpSpPr>
        <p:grpSpPr>
          <a:xfrm>
            <a:off x="1731124" y="2882015"/>
            <a:ext cx="358408" cy="355557"/>
            <a:chOff x="-32174975" y="3192625"/>
            <a:chExt cx="295375" cy="293025"/>
          </a:xfrm>
        </p:grpSpPr>
        <p:sp>
          <p:nvSpPr>
            <p:cNvPr id="8373" name="Google Shape;8373;p8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7" name="Google Shape;8377;p88"/>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8"/>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9" name="Google Shape;8379;p88"/>
          <p:cNvGrpSpPr/>
          <p:nvPr/>
        </p:nvGrpSpPr>
        <p:grpSpPr>
          <a:xfrm>
            <a:off x="3970274" y="2882970"/>
            <a:ext cx="354586" cy="353645"/>
            <a:chOff x="-30345325" y="3184750"/>
            <a:chExt cx="292225" cy="291450"/>
          </a:xfrm>
        </p:grpSpPr>
        <p:sp>
          <p:nvSpPr>
            <p:cNvPr id="8380" name="Google Shape;8380;p8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88"/>
          <p:cNvGrpSpPr/>
          <p:nvPr/>
        </p:nvGrpSpPr>
        <p:grpSpPr>
          <a:xfrm>
            <a:off x="1295026" y="1532946"/>
            <a:ext cx="353645" cy="353645"/>
            <a:chOff x="-35481425" y="3202075"/>
            <a:chExt cx="291450" cy="291450"/>
          </a:xfrm>
        </p:grpSpPr>
        <p:sp>
          <p:nvSpPr>
            <p:cNvPr id="8386" name="Google Shape;8386;p8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8"/>
          <p:cNvGrpSpPr/>
          <p:nvPr/>
        </p:nvGrpSpPr>
        <p:grpSpPr>
          <a:xfrm>
            <a:off x="1294556" y="1974472"/>
            <a:ext cx="354586" cy="352675"/>
            <a:chOff x="-35482200" y="3561225"/>
            <a:chExt cx="292225" cy="290650"/>
          </a:xfrm>
        </p:grpSpPr>
        <p:sp>
          <p:nvSpPr>
            <p:cNvPr id="8394" name="Google Shape;8394;p8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88"/>
          <p:cNvGrpSpPr/>
          <p:nvPr/>
        </p:nvGrpSpPr>
        <p:grpSpPr>
          <a:xfrm>
            <a:off x="1295026" y="2409340"/>
            <a:ext cx="353645" cy="353615"/>
            <a:chOff x="-35481425" y="3919600"/>
            <a:chExt cx="291450" cy="291425"/>
          </a:xfrm>
        </p:grpSpPr>
        <p:sp>
          <p:nvSpPr>
            <p:cNvPr id="8398" name="Google Shape;8398;p8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88"/>
          <p:cNvGrpSpPr/>
          <p:nvPr/>
        </p:nvGrpSpPr>
        <p:grpSpPr>
          <a:xfrm>
            <a:off x="3530661" y="1533431"/>
            <a:ext cx="357468" cy="352675"/>
            <a:chOff x="-33645475" y="3228075"/>
            <a:chExt cx="294600" cy="290650"/>
          </a:xfrm>
        </p:grpSpPr>
        <p:sp>
          <p:nvSpPr>
            <p:cNvPr id="8407" name="Google Shape;8407;p8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88"/>
          <p:cNvGrpSpPr/>
          <p:nvPr/>
        </p:nvGrpSpPr>
        <p:grpSpPr>
          <a:xfrm>
            <a:off x="3531631" y="1973516"/>
            <a:ext cx="355526" cy="354586"/>
            <a:chOff x="-33646250" y="3586425"/>
            <a:chExt cx="293000" cy="292225"/>
          </a:xfrm>
        </p:grpSpPr>
        <p:sp>
          <p:nvSpPr>
            <p:cNvPr id="8415" name="Google Shape;8415;p8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88"/>
          <p:cNvGrpSpPr/>
          <p:nvPr/>
        </p:nvGrpSpPr>
        <p:grpSpPr>
          <a:xfrm>
            <a:off x="3532101" y="2408369"/>
            <a:ext cx="354586" cy="355557"/>
            <a:chOff x="-33645475" y="3944800"/>
            <a:chExt cx="292225" cy="293025"/>
          </a:xfrm>
        </p:grpSpPr>
        <p:sp>
          <p:nvSpPr>
            <p:cNvPr id="8418" name="Google Shape;8418;p8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88"/>
          <p:cNvGrpSpPr/>
          <p:nvPr/>
        </p:nvGrpSpPr>
        <p:grpSpPr>
          <a:xfrm>
            <a:off x="2185320" y="2882106"/>
            <a:ext cx="352675" cy="355375"/>
            <a:chOff x="-31809525" y="3192625"/>
            <a:chExt cx="290650" cy="292875"/>
          </a:xfrm>
        </p:grpSpPr>
        <p:sp>
          <p:nvSpPr>
            <p:cNvPr id="8429" name="Google Shape;8429;p8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8"/>
          <p:cNvGrpSpPr/>
          <p:nvPr/>
        </p:nvGrpSpPr>
        <p:grpSpPr>
          <a:xfrm>
            <a:off x="2184835" y="3352658"/>
            <a:ext cx="353645" cy="355557"/>
            <a:chOff x="-31811100" y="3550975"/>
            <a:chExt cx="291450" cy="293025"/>
          </a:xfrm>
        </p:grpSpPr>
        <p:sp>
          <p:nvSpPr>
            <p:cNvPr id="8434" name="Google Shape;8434;p8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88"/>
          <p:cNvGrpSpPr/>
          <p:nvPr/>
        </p:nvGrpSpPr>
        <p:grpSpPr>
          <a:xfrm>
            <a:off x="2178631" y="3816962"/>
            <a:ext cx="366052" cy="356831"/>
            <a:chOff x="-31817400" y="3910025"/>
            <a:chExt cx="301675" cy="294075"/>
          </a:xfrm>
        </p:grpSpPr>
        <p:sp>
          <p:nvSpPr>
            <p:cNvPr id="8442" name="Google Shape;8442;p8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88"/>
          <p:cNvGrpSpPr/>
          <p:nvPr/>
        </p:nvGrpSpPr>
        <p:grpSpPr>
          <a:xfrm>
            <a:off x="3970259" y="3353143"/>
            <a:ext cx="354616" cy="354586"/>
            <a:chOff x="-30354000" y="3569100"/>
            <a:chExt cx="292250" cy="292225"/>
          </a:xfrm>
        </p:grpSpPr>
        <p:sp>
          <p:nvSpPr>
            <p:cNvPr id="8446" name="Google Shape;8446;p8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88"/>
          <p:cNvGrpSpPr/>
          <p:nvPr/>
        </p:nvGrpSpPr>
        <p:grpSpPr>
          <a:xfrm>
            <a:off x="1748837" y="1532946"/>
            <a:ext cx="342148" cy="353645"/>
            <a:chOff x="-35118325" y="3202075"/>
            <a:chExt cx="281975" cy="291450"/>
          </a:xfrm>
        </p:grpSpPr>
        <p:sp>
          <p:nvSpPr>
            <p:cNvPr id="8453" name="Google Shape;8453;p8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88"/>
          <p:cNvGrpSpPr/>
          <p:nvPr/>
        </p:nvGrpSpPr>
        <p:grpSpPr>
          <a:xfrm>
            <a:off x="1742618" y="1974199"/>
            <a:ext cx="354586" cy="353221"/>
            <a:chOff x="-35123050" y="3561225"/>
            <a:chExt cx="292225" cy="291100"/>
          </a:xfrm>
        </p:grpSpPr>
        <p:sp>
          <p:nvSpPr>
            <p:cNvPr id="8458" name="Google Shape;8458;p8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88"/>
          <p:cNvGrpSpPr/>
          <p:nvPr/>
        </p:nvGrpSpPr>
        <p:grpSpPr>
          <a:xfrm>
            <a:off x="1784677" y="2409340"/>
            <a:ext cx="270467" cy="353615"/>
            <a:chOff x="-35089175" y="3919600"/>
            <a:chExt cx="222900" cy="291425"/>
          </a:xfrm>
        </p:grpSpPr>
        <p:sp>
          <p:nvSpPr>
            <p:cNvPr id="8461" name="Google Shape;8461;p8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88"/>
          <p:cNvGrpSpPr/>
          <p:nvPr/>
        </p:nvGrpSpPr>
        <p:grpSpPr>
          <a:xfrm>
            <a:off x="3981673" y="1532703"/>
            <a:ext cx="336445" cy="354131"/>
            <a:chOff x="-33277650" y="3226875"/>
            <a:chExt cx="277275" cy="291850"/>
          </a:xfrm>
        </p:grpSpPr>
        <p:sp>
          <p:nvSpPr>
            <p:cNvPr id="8464" name="Google Shape;8464;p8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88"/>
          <p:cNvGrpSpPr/>
          <p:nvPr/>
        </p:nvGrpSpPr>
        <p:grpSpPr>
          <a:xfrm>
            <a:off x="3973073" y="1973987"/>
            <a:ext cx="353645" cy="353645"/>
            <a:chOff x="-33286325" y="3586425"/>
            <a:chExt cx="291450" cy="291450"/>
          </a:xfrm>
        </p:grpSpPr>
        <p:sp>
          <p:nvSpPr>
            <p:cNvPr id="8472" name="Google Shape;8472;p8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8"/>
          <p:cNvGrpSpPr/>
          <p:nvPr/>
        </p:nvGrpSpPr>
        <p:grpSpPr>
          <a:xfrm>
            <a:off x="3973073" y="2408369"/>
            <a:ext cx="353645" cy="355557"/>
            <a:chOff x="-33286325" y="3944800"/>
            <a:chExt cx="291450" cy="293025"/>
          </a:xfrm>
        </p:grpSpPr>
        <p:sp>
          <p:nvSpPr>
            <p:cNvPr id="8478" name="Google Shape;8478;p8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88"/>
          <p:cNvGrpSpPr/>
          <p:nvPr/>
        </p:nvGrpSpPr>
        <p:grpSpPr>
          <a:xfrm>
            <a:off x="2631470" y="2881529"/>
            <a:ext cx="353645" cy="356527"/>
            <a:chOff x="-31452725" y="3191825"/>
            <a:chExt cx="291450" cy="293825"/>
          </a:xfrm>
        </p:grpSpPr>
        <p:sp>
          <p:nvSpPr>
            <p:cNvPr id="8483" name="Google Shape;8483;p8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88"/>
          <p:cNvGrpSpPr/>
          <p:nvPr/>
        </p:nvGrpSpPr>
        <p:grpSpPr>
          <a:xfrm>
            <a:off x="2631000" y="3353144"/>
            <a:ext cx="354586" cy="354586"/>
            <a:chOff x="-31452725" y="3551775"/>
            <a:chExt cx="292225" cy="292225"/>
          </a:xfrm>
        </p:grpSpPr>
        <p:sp>
          <p:nvSpPr>
            <p:cNvPr id="8488" name="Google Shape;8488;p8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88"/>
          <p:cNvGrpSpPr/>
          <p:nvPr/>
        </p:nvGrpSpPr>
        <p:grpSpPr>
          <a:xfrm>
            <a:off x="2629559" y="3817129"/>
            <a:ext cx="357468" cy="356497"/>
            <a:chOff x="-31455100" y="3909350"/>
            <a:chExt cx="294600" cy="293800"/>
          </a:xfrm>
        </p:grpSpPr>
        <p:sp>
          <p:nvSpPr>
            <p:cNvPr id="8493" name="Google Shape;8493;p8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88"/>
          <p:cNvGrpSpPr/>
          <p:nvPr/>
        </p:nvGrpSpPr>
        <p:grpSpPr>
          <a:xfrm>
            <a:off x="3970744" y="3818084"/>
            <a:ext cx="353645" cy="354586"/>
            <a:chOff x="-30345325" y="3918800"/>
            <a:chExt cx="291450" cy="292225"/>
          </a:xfrm>
        </p:grpSpPr>
        <p:sp>
          <p:nvSpPr>
            <p:cNvPr id="8496" name="Google Shape;8496;p8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8"/>
          <p:cNvGrpSpPr/>
          <p:nvPr/>
        </p:nvGrpSpPr>
        <p:grpSpPr>
          <a:xfrm>
            <a:off x="2200736" y="1532946"/>
            <a:ext cx="332593" cy="353645"/>
            <a:chOff x="-34755225" y="3202075"/>
            <a:chExt cx="274100" cy="291450"/>
          </a:xfrm>
        </p:grpSpPr>
        <p:sp>
          <p:nvSpPr>
            <p:cNvPr id="8502" name="Google Shape;8502;p8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88"/>
          <p:cNvGrpSpPr/>
          <p:nvPr/>
        </p:nvGrpSpPr>
        <p:grpSpPr>
          <a:xfrm>
            <a:off x="2190209" y="1973987"/>
            <a:ext cx="353645" cy="353645"/>
            <a:chOff x="-34763900" y="3561225"/>
            <a:chExt cx="291450" cy="291450"/>
          </a:xfrm>
        </p:grpSpPr>
        <p:sp>
          <p:nvSpPr>
            <p:cNvPr id="8510" name="Google Shape;8510;p8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3" name="Google Shape;8513;p88"/>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4" name="Google Shape;8514;p88"/>
          <p:cNvGrpSpPr/>
          <p:nvPr/>
        </p:nvGrpSpPr>
        <p:grpSpPr>
          <a:xfrm>
            <a:off x="845106" y="2882499"/>
            <a:ext cx="354586" cy="354586"/>
            <a:chOff x="-32927950" y="3227275"/>
            <a:chExt cx="292225" cy="292225"/>
          </a:xfrm>
        </p:grpSpPr>
        <p:sp>
          <p:nvSpPr>
            <p:cNvPr id="8515" name="Google Shape;8515;p8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88"/>
          <p:cNvGrpSpPr/>
          <p:nvPr/>
        </p:nvGrpSpPr>
        <p:grpSpPr>
          <a:xfrm>
            <a:off x="844621" y="3353613"/>
            <a:ext cx="355557" cy="353645"/>
            <a:chOff x="-32927950" y="3586425"/>
            <a:chExt cx="293025" cy="291450"/>
          </a:xfrm>
        </p:grpSpPr>
        <p:sp>
          <p:nvSpPr>
            <p:cNvPr id="8521" name="Google Shape;8521;p8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88"/>
          <p:cNvGrpSpPr/>
          <p:nvPr/>
        </p:nvGrpSpPr>
        <p:grpSpPr>
          <a:xfrm>
            <a:off x="845106" y="3817598"/>
            <a:ext cx="354586" cy="355557"/>
            <a:chOff x="-32927950" y="3944800"/>
            <a:chExt cx="292225" cy="293025"/>
          </a:xfrm>
        </p:grpSpPr>
        <p:sp>
          <p:nvSpPr>
            <p:cNvPr id="8527" name="Google Shape;8527;p8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88"/>
          <p:cNvGrpSpPr/>
          <p:nvPr/>
        </p:nvGrpSpPr>
        <p:grpSpPr>
          <a:xfrm>
            <a:off x="3073898" y="2882849"/>
            <a:ext cx="354586" cy="353888"/>
            <a:chOff x="-31094350" y="3194000"/>
            <a:chExt cx="292225" cy="291650"/>
          </a:xfrm>
        </p:grpSpPr>
        <p:sp>
          <p:nvSpPr>
            <p:cNvPr id="8537" name="Google Shape;8537;p8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88"/>
          <p:cNvGrpSpPr/>
          <p:nvPr/>
        </p:nvGrpSpPr>
        <p:grpSpPr>
          <a:xfrm>
            <a:off x="3074368" y="3353341"/>
            <a:ext cx="353645" cy="354191"/>
            <a:chOff x="-31093575" y="3552550"/>
            <a:chExt cx="291450" cy="291900"/>
          </a:xfrm>
        </p:grpSpPr>
        <p:sp>
          <p:nvSpPr>
            <p:cNvPr id="8546" name="Google Shape;8546;p8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88"/>
          <p:cNvGrpSpPr/>
          <p:nvPr/>
        </p:nvGrpSpPr>
        <p:grpSpPr>
          <a:xfrm>
            <a:off x="3074368" y="3818569"/>
            <a:ext cx="353645" cy="353615"/>
            <a:chOff x="-31093575" y="3911725"/>
            <a:chExt cx="291450" cy="291425"/>
          </a:xfrm>
        </p:grpSpPr>
        <p:sp>
          <p:nvSpPr>
            <p:cNvPr id="8551" name="Google Shape;8551;p8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8"/>
          <p:cNvGrpSpPr/>
          <p:nvPr/>
        </p:nvGrpSpPr>
        <p:grpSpPr>
          <a:xfrm>
            <a:off x="2183798" y="4275536"/>
            <a:ext cx="356497" cy="354586"/>
            <a:chOff x="-29946000" y="3183175"/>
            <a:chExt cx="293800" cy="292225"/>
          </a:xfrm>
        </p:grpSpPr>
        <p:sp>
          <p:nvSpPr>
            <p:cNvPr id="8554" name="Google Shape;8554;p8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88"/>
          <p:cNvGrpSpPr/>
          <p:nvPr/>
        </p:nvGrpSpPr>
        <p:grpSpPr>
          <a:xfrm>
            <a:off x="2628330" y="1532689"/>
            <a:ext cx="358408" cy="354161"/>
            <a:chOff x="-34408675" y="3202075"/>
            <a:chExt cx="295375" cy="291875"/>
          </a:xfrm>
        </p:grpSpPr>
        <p:sp>
          <p:nvSpPr>
            <p:cNvPr id="8561" name="Google Shape;8561;p8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88"/>
          <p:cNvGrpSpPr/>
          <p:nvPr/>
        </p:nvGrpSpPr>
        <p:grpSpPr>
          <a:xfrm>
            <a:off x="2630241" y="1972683"/>
            <a:ext cx="354586" cy="356254"/>
            <a:chOff x="-34405525" y="3558075"/>
            <a:chExt cx="292225" cy="293600"/>
          </a:xfrm>
        </p:grpSpPr>
        <p:sp>
          <p:nvSpPr>
            <p:cNvPr id="8566" name="Google Shape;8566;p8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88"/>
          <p:cNvGrpSpPr/>
          <p:nvPr/>
        </p:nvGrpSpPr>
        <p:grpSpPr>
          <a:xfrm>
            <a:off x="2629755" y="2409340"/>
            <a:ext cx="355557" cy="353615"/>
            <a:chOff x="-34406325" y="3919600"/>
            <a:chExt cx="293025" cy="291425"/>
          </a:xfrm>
        </p:grpSpPr>
        <p:sp>
          <p:nvSpPr>
            <p:cNvPr id="8570" name="Google Shape;8570;p8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88"/>
          <p:cNvGrpSpPr/>
          <p:nvPr/>
        </p:nvGrpSpPr>
        <p:grpSpPr>
          <a:xfrm>
            <a:off x="1293653" y="2888703"/>
            <a:ext cx="353645" cy="342179"/>
            <a:chOff x="-32568800" y="3232000"/>
            <a:chExt cx="291450" cy="282000"/>
          </a:xfrm>
        </p:grpSpPr>
        <p:sp>
          <p:nvSpPr>
            <p:cNvPr id="8578" name="Google Shape;8578;p8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88"/>
          <p:cNvGrpSpPr/>
          <p:nvPr/>
        </p:nvGrpSpPr>
        <p:grpSpPr>
          <a:xfrm>
            <a:off x="1293183" y="3353613"/>
            <a:ext cx="354586" cy="353645"/>
            <a:chOff x="-32569575" y="3586425"/>
            <a:chExt cx="292225" cy="291450"/>
          </a:xfrm>
        </p:grpSpPr>
        <p:sp>
          <p:nvSpPr>
            <p:cNvPr id="8581" name="Google Shape;8581;p8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88"/>
          <p:cNvGrpSpPr/>
          <p:nvPr/>
        </p:nvGrpSpPr>
        <p:grpSpPr>
          <a:xfrm>
            <a:off x="1284098" y="3818205"/>
            <a:ext cx="372756" cy="354343"/>
            <a:chOff x="-32576675" y="3944600"/>
            <a:chExt cx="307200" cy="292025"/>
          </a:xfrm>
        </p:grpSpPr>
        <p:sp>
          <p:nvSpPr>
            <p:cNvPr id="8584" name="Google Shape;8584;p8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88"/>
          <p:cNvGrpSpPr/>
          <p:nvPr/>
        </p:nvGrpSpPr>
        <p:grpSpPr>
          <a:xfrm>
            <a:off x="3529065" y="2882500"/>
            <a:ext cx="354586" cy="354586"/>
            <a:chOff x="-30735200" y="3192625"/>
            <a:chExt cx="292225" cy="292225"/>
          </a:xfrm>
        </p:grpSpPr>
        <p:sp>
          <p:nvSpPr>
            <p:cNvPr id="8587" name="Google Shape;8587;p8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88"/>
          <p:cNvGrpSpPr/>
          <p:nvPr/>
        </p:nvGrpSpPr>
        <p:grpSpPr>
          <a:xfrm>
            <a:off x="3529065" y="3353932"/>
            <a:ext cx="354586" cy="353008"/>
            <a:chOff x="-30735200" y="3552550"/>
            <a:chExt cx="292225" cy="290925"/>
          </a:xfrm>
        </p:grpSpPr>
        <p:sp>
          <p:nvSpPr>
            <p:cNvPr id="8595" name="Google Shape;8595;p8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88"/>
          <p:cNvGrpSpPr/>
          <p:nvPr/>
        </p:nvGrpSpPr>
        <p:grpSpPr>
          <a:xfrm>
            <a:off x="3529065" y="3818554"/>
            <a:ext cx="354586" cy="353645"/>
            <a:chOff x="-30735200" y="3910925"/>
            <a:chExt cx="292225" cy="291450"/>
          </a:xfrm>
        </p:grpSpPr>
        <p:sp>
          <p:nvSpPr>
            <p:cNvPr id="8598" name="Google Shape;8598;p8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0" name="Google Shape;8600;p88"/>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1" name="Google Shape;8601;p88"/>
          <p:cNvGrpSpPr/>
          <p:nvPr/>
        </p:nvGrpSpPr>
        <p:grpSpPr>
          <a:xfrm>
            <a:off x="4882910" y="1531421"/>
            <a:ext cx="358971" cy="359224"/>
            <a:chOff x="-57956275" y="3197925"/>
            <a:chExt cx="319000" cy="319225"/>
          </a:xfrm>
        </p:grpSpPr>
        <p:sp>
          <p:nvSpPr>
            <p:cNvPr id="8602" name="Google Shape;8602;p8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88"/>
          <p:cNvGrpSpPr/>
          <p:nvPr/>
        </p:nvGrpSpPr>
        <p:grpSpPr>
          <a:xfrm>
            <a:off x="4905064" y="1987846"/>
            <a:ext cx="314662" cy="358971"/>
            <a:chOff x="-57940525" y="3590375"/>
            <a:chExt cx="279625" cy="319000"/>
          </a:xfrm>
        </p:grpSpPr>
        <p:sp>
          <p:nvSpPr>
            <p:cNvPr id="8610" name="Google Shape;8610;p8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88"/>
          <p:cNvGrpSpPr/>
          <p:nvPr/>
        </p:nvGrpSpPr>
        <p:grpSpPr>
          <a:xfrm>
            <a:off x="4875945" y="2429217"/>
            <a:ext cx="358099" cy="358999"/>
            <a:chOff x="-57959425" y="3982600"/>
            <a:chExt cx="318225" cy="319025"/>
          </a:xfrm>
        </p:grpSpPr>
        <p:sp>
          <p:nvSpPr>
            <p:cNvPr id="8616" name="Google Shape;8616;p8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88"/>
          <p:cNvGrpSpPr/>
          <p:nvPr/>
        </p:nvGrpSpPr>
        <p:grpSpPr>
          <a:xfrm>
            <a:off x="7076112" y="1532546"/>
            <a:ext cx="357226" cy="357226"/>
            <a:chOff x="-55987225" y="3198925"/>
            <a:chExt cx="317450" cy="317450"/>
          </a:xfrm>
        </p:grpSpPr>
        <p:sp>
          <p:nvSpPr>
            <p:cNvPr id="8621" name="Google Shape;8621;p8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8"/>
          <p:cNvGrpSpPr/>
          <p:nvPr/>
        </p:nvGrpSpPr>
        <p:grpSpPr>
          <a:xfrm>
            <a:off x="7076112" y="1988578"/>
            <a:ext cx="357226" cy="357367"/>
            <a:chOff x="-55987225" y="3591025"/>
            <a:chExt cx="317450" cy="317575"/>
          </a:xfrm>
        </p:grpSpPr>
        <p:sp>
          <p:nvSpPr>
            <p:cNvPr id="8626" name="Google Shape;8626;p8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88"/>
          <p:cNvGrpSpPr/>
          <p:nvPr/>
        </p:nvGrpSpPr>
        <p:grpSpPr>
          <a:xfrm>
            <a:off x="7090027" y="2429217"/>
            <a:ext cx="358999" cy="358999"/>
            <a:chOff x="-55988800" y="3982600"/>
            <a:chExt cx="319025" cy="319025"/>
          </a:xfrm>
        </p:grpSpPr>
        <p:sp>
          <p:nvSpPr>
            <p:cNvPr id="8632" name="Google Shape;8632;p8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88"/>
          <p:cNvGrpSpPr/>
          <p:nvPr/>
        </p:nvGrpSpPr>
        <p:grpSpPr>
          <a:xfrm>
            <a:off x="5748546" y="2887174"/>
            <a:ext cx="356326" cy="358971"/>
            <a:chOff x="-54026025" y="3192625"/>
            <a:chExt cx="316650" cy="319000"/>
          </a:xfrm>
        </p:grpSpPr>
        <p:sp>
          <p:nvSpPr>
            <p:cNvPr id="8638" name="Google Shape;8638;p8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88"/>
          <p:cNvGrpSpPr/>
          <p:nvPr/>
        </p:nvGrpSpPr>
        <p:grpSpPr>
          <a:xfrm>
            <a:off x="5768492" y="3358148"/>
            <a:ext cx="316434" cy="358099"/>
            <a:chOff x="-54007925" y="3584850"/>
            <a:chExt cx="281200" cy="318225"/>
          </a:xfrm>
        </p:grpSpPr>
        <p:sp>
          <p:nvSpPr>
            <p:cNvPr id="8647" name="Google Shape;8647;p8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88"/>
          <p:cNvGrpSpPr/>
          <p:nvPr/>
        </p:nvGrpSpPr>
        <p:grpSpPr>
          <a:xfrm>
            <a:off x="5768492" y="3820033"/>
            <a:ext cx="316434" cy="358914"/>
            <a:chOff x="-54007925" y="3975575"/>
            <a:chExt cx="281200" cy="318950"/>
          </a:xfrm>
        </p:grpSpPr>
        <p:sp>
          <p:nvSpPr>
            <p:cNvPr id="8654" name="Google Shape;8654;p8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88"/>
          <p:cNvGrpSpPr/>
          <p:nvPr/>
        </p:nvGrpSpPr>
        <p:grpSpPr>
          <a:xfrm>
            <a:off x="8003359" y="2904504"/>
            <a:ext cx="274770" cy="358492"/>
            <a:chOff x="-52005775" y="3208025"/>
            <a:chExt cx="244175" cy="318575"/>
          </a:xfrm>
        </p:grpSpPr>
        <p:sp>
          <p:nvSpPr>
            <p:cNvPr id="8659" name="Google Shape;8659;p8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88"/>
          <p:cNvGrpSpPr/>
          <p:nvPr/>
        </p:nvGrpSpPr>
        <p:grpSpPr>
          <a:xfrm>
            <a:off x="5309825" y="1532546"/>
            <a:ext cx="358099" cy="358099"/>
            <a:chOff x="-57568775" y="3198925"/>
            <a:chExt cx="318225" cy="318225"/>
          </a:xfrm>
        </p:grpSpPr>
        <p:sp>
          <p:nvSpPr>
            <p:cNvPr id="8671" name="Google Shape;8671;p8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88"/>
          <p:cNvGrpSpPr/>
          <p:nvPr/>
        </p:nvGrpSpPr>
        <p:grpSpPr>
          <a:xfrm>
            <a:off x="5331543" y="1987846"/>
            <a:ext cx="314662" cy="358099"/>
            <a:chOff x="-57549075" y="3590375"/>
            <a:chExt cx="279625" cy="318225"/>
          </a:xfrm>
        </p:grpSpPr>
        <p:sp>
          <p:nvSpPr>
            <p:cNvPr id="8678" name="Google Shape;8678;p8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88"/>
          <p:cNvGrpSpPr/>
          <p:nvPr/>
        </p:nvGrpSpPr>
        <p:grpSpPr>
          <a:xfrm>
            <a:off x="5323740" y="2429217"/>
            <a:ext cx="359871" cy="359871"/>
            <a:chOff x="-57570350" y="3982600"/>
            <a:chExt cx="319800" cy="319800"/>
          </a:xfrm>
        </p:grpSpPr>
        <p:sp>
          <p:nvSpPr>
            <p:cNvPr id="8683" name="Google Shape;8683;p8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88"/>
          <p:cNvGrpSpPr/>
          <p:nvPr/>
        </p:nvGrpSpPr>
        <p:grpSpPr>
          <a:xfrm>
            <a:off x="7538779" y="1531646"/>
            <a:ext cx="314662" cy="358999"/>
            <a:chOff x="-55576850" y="3198125"/>
            <a:chExt cx="279625" cy="319025"/>
          </a:xfrm>
        </p:grpSpPr>
        <p:sp>
          <p:nvSpPr>
            <p:cNvPr id="8688" name="Google Shape;8688;p8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88"/>
          <p:cNvGrpSpPr/>
          <p:nvPr/>
        </p:nvGrpSpPr>
        <p:grpSpPr>
          <a:xfrm>
            <a:off x="7516174" y="1987621"/>
            <a:ext cx="359871" cy="358324"/>
            <a:chOff x="-55596550" y="3590175"/>
            <a:chExt cx="319800" cy="318425"/>
          </a:xfrm>
        </p:grpSpPr>
        <p:sp>
          <p:nvSpPr>
            <p:cNvPr id="8693" name="Google Shape;8693;p8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88"/>
          <p:cNvGrpSpPr/>
          <p:nvPr/>
        </p:nvGrpSpPr>
        <p:grpSpPr>
          <a:xfrm>
            <a:off x="7531412" y="2428964"/>
            <a:ext cx="358999" cy="359252"/>
            <a:chOff x="-55595775" y="3982375"/>
            <a:chExt cx="319025" cy="319250"/>
          </a:xfrm>
        </p:grpSpPr>
        <p:sp>
          <p:nvSpPr>
            <p:cNvPr id="8698" name="Google Shape;8698;p8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8"/>
          <p:cNvGrpSpPr/>
          <p:nvPr/>
        </p:nvGrpSpPr>
        <p:grpSpPr>
          <a:xfrm>
            <a:off x="6188595" y="2887174"/>
            <a:ext cx="358999" cy="358099"/>
            <a:chOff x="-53635375" y="3192625"/>
            <a:chExt cx="319025" cy="318225"/>
          </a:xfrm>
        </p:grpSpPr>
        <p:sp>
          <p:nvSpPr>
            <p:cNvPr id="8705" name="Google Shape;8705;p8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88"/>
          <p:cNvGrpSpPr/>
          <p:nvPr/>
        </p:nvGrpSpPr>
        <p:grpSpPr>
          <a:xfrm>
            <a:off x="6210763" y="3358148"/>
            <a:ext cx="314662" cy="358999"/>
            <a:chOff x="-53615675" y="3584850"/>
            <a:chExt cx="279625" cy="319025"/>
          </a:xfrm>
        </p:grpSpPr>
        <p:sp>
          <p:nvSpPr>
            <p:cNvPr id="8709" name="Google Shape;8709;p8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88"/>
          <p:cNvGrpSpPr/>
          <p:nvPr/>
        </p:nvGrpSpPr>
        <p:grpSpPr>
          <a:xfrm>
            <a:off x="6188609" y="3821074"/>
            <a:ext cx="358971" cy="357874"/>
            <a:chOff x="-53634575" y="3976500"/>
            <a:chExt cx="319000" cy="318025"/>
          </a:xfrm>
        </p:grpSpPr>
        <p:sp>
          <p:nvSpPr>
            <p:cNvPr id="8713" name="Google Shape;8713;p8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88"/>
          <p:cNvGrpSpPr/>
          <p:nvPr/>
        </p:nvGrpSpPr>
        <p:grpSpPr>
          <a:xfrm>
            <a:off x="7983413" y="3364028"/>
            <a:ext cx="314662" cy="358436"/>
            <a:chOff x="-52023900" y="3590075"/>
            <a:chExt cx="279625" cy="318525"/>
          </a:xfrm>
        </p:grpSpPr>
        <p:sp>
          <p:nvSpPr>
            <p:cNvPr id="8722" name="Google Shape;8722;p8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8"/>
          <p:cNvGrpSpPr/>
          <p:nvPr/>
        </p:nvGrpSpPr>
        <p:grpSpPr>
          <a:xfrm>
            <a:off x="5746654" y="1532546"/>
            <a:ext cx="358971" cy="358971"/>
            <a:chOff x="-57173375" y="3198925"/>
            <a:chExt cx="319000" cy="319000"/>
          </a:xfrm>
        </p:grpSpPr>
        <p:sp>
          <p:nvSpPr>
            <p:cNvPr id="8730" name="Google Shape;8730;p8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88"/>
          <p:cNvGrpSpPr/>
          <p:nvPr/>
        </p:nvGrpSpPr>
        <p:grpSpPr>
          <a:xfrm>
            <a:off x="5747541" y="2009987"/>
            <a:ext cx="357198" cy="314690"/>
            <a:chOff x="-57176525" y="3610050"/>
            <a:chExt cx="317425" cy="279650"/>
          </a:xfrm>
        </p:grpSpPr>
        <p:sp>
          <p:nvSpPr>
            <p:cNvPr id="8735" name="Google Shape;8735;p8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88"/>
          <p:cNvGrpSpPr/>
          <p:nvPr/>
        </p:nvGrpSpPr>
        <p:grpSpPr>
          <a:xfrm>
            <a:off x="5779179" y="2428542"/>
            <a:ext cx="323524" cy="358774"/>
            <a:chOff x="-57162350" y="3982000"/>
            <a:chExt cx="287500" cy="318825"/>
          </a:xfrm>
        </p:grpSpPr>
        <p:sp>
          <p:nvSpPr>
            <p:cNvPr id="8741" name="Google Shape;8741;p8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8"/>
          <p:cNvGrpSpPr/>
          <p:nvPr/>
        </p:nvGrpSpPr>
        <p:grpSpPr>
          <a:xfrm>
            <a:off x="7957995" y="1532546"/>
            <a:ext cx="358099" cy="356326"/>
            <a:chOff x="-55202750" y="3198925"/>
            <a:chExt cx="318225" cy="316650"/>
          </a:xfrm>
        </p:grpSpPr>
        <p:sp>
          <p:nvSpPr>
            <p:cNvPr id="8750" name="Google Shape;8750;p8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88"/>
          <p:cNvGrpSpPr/>
          <p:nvPr/>
        </p:nvGrpSpPr>
        <p:grpSpPr>
          <a:xfrm>
            <a:off x="7968629" y="1987846"/>
            <a:ext cx="336830" cy="358099"/>
            <a:chOff x="-55194875" y="3590375"/>
            <a:chExt cx="299325" cy="318225"/>
          </a:xfrm>
        </p:grpSpPr>
        <p:sp>
          <p:nvSpPr>
            <p:cNvPr id="8753" name="Google Shape;8753;p8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88"/>
          <p:cNvGrpSpPr/>
          <p:nvPr/>
        </p:nvGrpSpPr>
        <p:grpSpPr>
          <a:xfrm>
            <a:off x="7973247" y="2430117"/>
            <a:ext cx="357198" cy="357198"/>
            <a:chOff x="-55203525" y="3983400"/>
            <a:chExt cx="317425" cy="317425"/>
          </a:xfrm>
        </p:grpSpPr>
        <p:sp>
          <p:nvSpPr>
            <p:cNvPr id="8759" name="Google Shape;8759;p8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88"/>
          <p:cNvGrpSpPr/>
          <p:nvPr/>
        </p:nvGrpSpPr>
        <p:grpSpPr>
          <a:xfrm>
            <a:off x="6639727" y="2887174"/>
            <a:ext cx="335930" cy="358971"/>
            <a:chOff x="-53232900" y="3192625"/>
            <a:chExt cx="298525" cy="319000"/>
          </a:xfrm>
        </p:grpSpPr>
        <p:sp>
          <p:nvSpPr>
            <p:cNvPr id="8763" name="Google Shape;8763;p8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88"/>
          <p:cNvGrpSpPr/>
          <p:nvPr/>
        </p:nvGrpSpPr>
        <p:grpSpPr>
          <a:xfrm>
            <a:off x="6629093" y="3358148"/>
            <a:ext cx="357198" cy="356326"/>
            <a:chOff x="-53242350" y="3584850"/>
            <a:chExt cx="317425" cy="316650"/>
          </a:xfrm>
        </p:grpSpPr>
        <p:sp>
          <p:nvSpPr>
            <p:cNvPr id="8772" name="Google Shape;8772;p8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88"/>
          <p:cNvGrpSpPr/>
          <p:nvPr/>
        </p:nvGrpSpPr>
        <p:grpSpPr>
          <a:xfrm>
            <a:off x="6650362" y="3820849"/>
            <a:ext cx="314662" cy="358999"/>
            <a:chOff x="-53224225" y="3976300"/>
            <a:chExt cx="279625" cy="319025"/>
          </a:xfrm>
        </p:grpSpPr>
        <p:sp>
          <p:nvSpPr>
            <p:cNvPr id="8778" name="Google Shape;8778;p8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88"/>
          <p:cNvGrpSpPr/>
          <p:nvPr/>
        </p:nvGrpSpPr>
        <p:grpSpPr>
          <a:xfrm>
            <a:off x="7961258" y="3828529"/>
            <a:ext cx="358971" cy="358408"/>
            <a:chOff x="-52043575" y="3983125"/>
            <a:chExt cx="319000" cy="318500"/>
          </a:xfrm>
        </p:grpSpPr>
        <p:sp>
          <p:nvSpPr>
            <p:cNvPr id="8786" name="Google Shape;8786;p8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88"/>
          <p:cNvGrpSpPr/>
          <p:nvPr/>
        </p:nvGrpSpPr>
        <p:grpSpPr>
          <a:xfrm>
            <a:off x="6215199" y="1532546"/>
            <a:ext cx="314662" cy="358971"/>
            <a:chOff x="-56766175" y="3198925"/>
            <a:chExt cx="279625" cy="319000"/>
          </a:xfrm>
        </p:grpSpPr>
        <p:sp>
          <p:nvSpPr>
            <p:cNvPr id="8796" name="Google Shape;8796;p8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88"/>
          <p:cNvGrpSpPr/>
          <p:nvPr/>
        </p:nvGrpSpPr>
        <p:grpSpPr>
          <a:xfrm>
            <a:off x="6214313" y="1987846"/>
            <a:ext cx="316434" cy="358099"/>
            <a:chOff x="-56766175" y="3590375"/>
            <a:chExt cx="281200" cy="318225"/>
          </a:xfrm>
        </p:grpSpPr>
        <p:sp>
          <p:nvSpPr>
            <p:cNvPr id="8804" name="Google Shape;8804;p8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88"/>
          <p:cNvGrpSpPr/>
          <p:nvPr/>
        </p:nvGrpSpPr>
        <p:grpSpPr>
          <a:xfrm>
            <a:off x="6251269" y="2429217"/>
            <a:ext cx="272126" cy="358099"/>
            <a:chOff x="-56747275" y="3982600"/>
            <a:chExt cx="241825" cy="318225"/>
          </a:xfrm>
        </p:grpSpPr>
        <p:sp>
          <p:nvSpPr>
            <p:cNvPr id="8809" name="Google Shape;8809;p8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88"/>
          <p:cNvGrpSpPr/>
          <p:nvPr/>
        </p:nvGrpSpPr>
        <p:grpSpPr>
          <a:xfrm>
            <a:off x="4881188" y="2894264"/>
            <a:ext cx="314662" cy="358971"/>
            <a:chOff x="-54793175" y="3198925"/>
            <a:chExt cx="279625" cy="319000"/>
          </a:xfrm>
        </p:grpSpPr>
        <p:sp>
          <p:nvSpPr>
            <p:cNvPr id="8817" name="Google Shape;8817;p8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8"/>
          <p:cNvGrpSpPr/>
          <p:nvPr/>
        </p:nvGrpSpPr>
        <p:grpSpPr>
          <a:xfrm>
            <a:off x="4859020" y="3371455"/>
            <a:ext cx="358999" cy="342991"/>
            <a:chOff x="-54812875" y="3596675"/>
            <a:chExt cx="319025" cy="304800"/>
          </a:xfrm>
        </p:grpSpPr>
        <p:sp>
          <p:nvSpPr>
            <p:cNvPr id="8825" name="Google Shape;8825;p8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2" name="Google Shape;8832;p88"/>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8"/>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4" name="Google Shape;8834;p88"/>
          <p:cNvGrpSpPr/>
          <p:nvPr/>
        </p:nvGrpSpPr>
        <p:grpSpPr>
          <a:xfrm>
            <a:off x="4881188" y="3827938"/>
            <a:ext cx="314662" cy="358099"/>
            <a:chOff x="-54793175" y="3982600"/>
            <a:chExt cx="279625" cy="318225"/>
          </a:xfrm>
        </p:grpSpPr>
        <p:sp>
          <p:nvSpPr>
            <p:cNvPr id="8835" name="Google Shape;8835;p8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8"/>
          <p:cNvGrpSpPr/>
          <p:nvPr/>
        </p:nvGrpSpPr>
        <p:grpSpPr>
          <a:xfrm>
            <a:off x="7092647" y="2887174"/>
            <a:ext cx="314662" cy="358099"/>
            <a:chOff x="-52832000" y="3192625"/>
            <a:chExt cx="279625" cy="318225"/>
          </a:xfrm>
        </p:grpSpPr>
        <p:sp>
          <p:nvSpPr>
            <p:cNvPr id="8843" name="Google Shape;8843;p8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88"/>
          <p:cNvGrpSpPr/>
          <p:nvPr/>
        </p:nvGrpSpPr>
        <p:grpSpPr>
          <a:xfrm>
            <a:off x="7070492" y="3359048"/>
            <a:ext cx="358971" cy="357198"/>
            <a:chOff x="-52851675" y="3585650"/>
            <a:chExt cx="319000" cy="317425"/>
          </a:xfrm>
        </p:grpSpPr>
        <p:sp>
          <p:nvSpPr>
            <p:cNvPr id="8852" name="Google Shape;8852;p8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88"/>
          <p:cNvGrpSpPr/>
          <p:nvPr/>
        </p:nvGrpSpPr>
        <p:grpSpPr>
          <a:xfrm>
            <a:off x="7092647" y="3820849"/>
            <a:ext cx="314662" cy="358999"/>
            <a:chOff x="-52832000" y="3976300"/>
            <a:chExt cx="279625" cy="319025"/>
          </a:xfrm>
        </p:grpSpPr>
        <p:sp>
          <p:nvSpPr>
            <p:cNvPr id="8859" name="Google Shape;8859;p8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88"/>
          <p:cNvGrpSpPr/>
          <p:nvPr/>
        </p:nvGrpSpPr>
        <p:grpSpPr>
          <a:xfrm>
            <a:off x="6209853" y="4275497"/>
            <a:ext cx="316434" cy="358099"/>
            <a:chOff x="-51633225" y="3198925"/>
            <a:chExt cx="281200" cy="318225"/>
          </a:xfrm>
        </p:grpSpPr>
        <p:sp>
          <p:nvSpPr>
            <p:cNvPr id="8865" name="Google Shape;8865;p8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88"/>
          <p:cNvGrpSpPr/>
          <p:nvPr/>
        </p:nvGrpSpPr>
        <p:grpSpPr>
          <a:xfrm>
            <a:off x="6628676" y="1533418"/>
            <a:ext cx="365188" cy="357226"/>
            <a:chOff x="-56396775" y="3199700"/>
            <a:chExt cx="324525" cy="317450"/>
          </a:xfrm>
        </p:grpSpPr>
        <p:sp>
          <p:nvSpPr>
            <p:cNvPr id="8873" name="Google Shape;8873;p8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8"/>
          <p:cNvGrpSpPr/>
          <p:nvPr/>
        </p:nvGrpSpPr>
        <p:grpSpPr>
          <a:xfrm>
            <a:off x="6631771" y="1999353"/>
            <a:ext cx="358999" cy="335958"/>
            <a:chOff x="-56394425" y="3600600"/>
            <a:chExt cx="319025" cy="298550"/>
          </a:xfrm>
        </p:grpSpPr>
        <p:sp>
          <p:nvSpPr>
            <p:cNvPr id="8880" name="Google Shape;8880;p8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88"/>
          <p:cNvGrpSpPr/>
          <p:nvPr/>
        </p:nvGrpSpPr>
        <p:grpSpPr>
          <a:xfrm>
            <a:off x="6662538" y="2430117"/>
            <a:ext cx="327068" cy="357198"/>
            <a:chOff x="-56379450" y="3983400"/>
            <a:chExt cx="290650" cy="317425"/>
          </a:xfrm>
        </p:grpSpPr>
        <p:sp>
          <p:nvSpPr>
            <p:cNvPr id="8884" name="Google Shape;8884;p8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8"/>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8"/>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8"/>
          <p:cNvGrpSpPr/>
          <p:nvPr/>
        </p:nvGrpSpPr>
        <p:grpSpPr>
          <a:xfrm>
            <a:off x="5326242" y="2894264"/>
            <a:ext cx="316434" cy="358971"/>
            <a:chOff x="-54401725" y="3198925"/>
            <a:chExt cx="281200" cy="319000"/>
          </a:xfrm>
        </p:grpSpPr>
        <p:sp>
          <p:nvSpPr>
            <p:cNvPr id="8893" name="Google Shape;8893;p8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8"/>
          <p:cNvGrpSpPr/>
          <p:nvPr/>
        </p:nvGrpSpPr>
        <p:grpSpPr>
          <a:xfrm>
            <a:off x="5327128" y="3364365"/>
            <a:ext cx="314662" cy="358099"/>
            <a:chOff x="-54401725" y="3590375"/>
            <a:chExt cx="279625" cy="318225"/>
          </a:xfrm>
        </p:grpSpPr>
        <p:sp>
          <p:nvSpPr>
            <p:cNvPr id="8905" name="Google Shape;8905;p8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88"/>
          <p:cNvGrpSpPr/>
          <p:nvPr/>
        </p:nvGrpSpPr>
        <p:grpSpPr>
          <a:xfrm>
            <a:off x="5324920" y="3827938"/>
            <a:ext cx="319079" cy="358099"/>
            <a:chOff x="-54403300" y="3982600"/>
            <a:chExt cx="283550" cy="318225"/>
          </a:xfrm>
        </p:grpSpPr>
        <p:sp>
          <p:nvSpPr>
            <p:cNvPr id="8912" name="Google Shape;8912;p8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88"/>
          <p:cNvGrpSpPr/>
          <p:nvPr/>
        </p:nvGrpSpPr>
        <p:grpSpPr>
          <a:xfrm>
            <a:off x="7512313" y="2889172"/>
            <a:ext cx="356298" cy="356973"/>
            <a:chOff x="-52458650" y="3194400"/>
            <a:chExt cx="316625" cy="317225"/>
          </a:xfrm>
        </p:grpSpPr>
        <p:sp>
          <p:nvSpPr>
            <p:cNvPr id="8918" name="Google Shape;8918;p8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8"/>
          <p:cNvGrpSpPr/>
          <p:nvPr/>
        </p:nvGrpSpPr>
        <p:grpSpPr>
          <a:xfrm>
            <a:off x="7521611" y="3358148"/>
            <a:ext cx="337703" cy="357845"/>
            <a:chOff x="-52450000" y="3584850"/>
            <a:chExt cx="300100" cy="318000"/>
          </a:xfrm>
        </p:grpSpPr>
        <p:sp>
          <p:nvSpPr>
            <p:cNvPr id="8927" name="Google Shape;8927;p8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8"/>
          <p:cNvGrpSpPr/>
          <p:nvPr/>
        </p:nvGrpSpPr>
        <p:grpSpPr>
          <a:xfrm>
            <a:off x="7533131" y="3822621"/>
            <a:ext cx="314662" cy="357226"/>
            <a:chOff x="-52440550" y="3977875"/>
            <a:chExt cx="279625" cy="317450"/>
          </a:xfrm>
        </p:grpSpPr>
        <p:sp>
          <p:nvSpPr>
            <p:cNvPr id="8935" name="Google Shape;8935;p8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88"/>
          <p:cNvGrpSpPr/>
          <p:nvPr/>
        </p:nvGrpSpPr>
        <p:grpSpPr>
          <a:xfrm>
            <a:off x="6645066" y="4278827"/>
            <a:ext cx="314662" cy="358999"/>
            <a:chOff x="-51623775" y="3584850"/>
            <a:chExt cx="279625" cy="319025"/>
          </a:xfrm>
        </p:grpSpPr>
        <p:sp>
          <p:nvSpPr>
            <p:cNvPr id="8944" name="Google Shape;8944;p8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6" name="Shape 8956"/>
        <p:cNvGrpSpPr/>
        <p:nvPr/>
      </p:nvGrpSpPr>
      <p:grpSpPr>
        <a:xfrm>
          <a:off x="0" y="0"/>
          <a:ext cx="0" cy="0"/>
          <a:chOff x="0" y="0"/>
          <a:chExt cx="0" cy="0"/>
        </a:xfrm>
      </p:grpSpPr>
      <p:sp>
        <p:nvSpPr>
          <p:cNvPr id="8957" name="Google Shape;8957;p8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958" name="Google Shape;8958;p8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959" name="Google Shape;8959;p89"/>
          <p:cNvGrpSpPr/>
          <p:nvPr/>
        </p:nvGrpSpPr>
        <p:grpSpPr>
          <a:xfrm>
            <a:off x="885675" y="1539249"/>
            <a:ext cx="276003" cy="357300"/>
            <a:chOff x="-50469125" y="3183175"/>
            <a:chExt cx="233150" cy="301825"/>
          </a:xfrm>
        </p:grpSpPr>
        <p:sp>
          <p:nvSpPr>
            <p:cNvPr id="8960" name="Google Shape;8960;p8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89"/>
          <p:cNvGrpSpPr/>
          <p:nvPr/>
        </p:nvGrpSpPr>
        <p:grpSpPr>
          <a:xfrm>
            <a:off x="845574" y="1974651"/>
            <a:ext cx="356205" cy="355288"/>
            <a:chOff x="-50504575" y="3550975"/>
            <a:chExt cx="300900" cy="300125"/>
          </a:xfrm>
        </p:grpSpPr>
        <p:sp>
          <p:nvSpPr>
            <p:cNvPr id="8964" name="Google Shape;8964;p8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9"/>
          <p:cNvGrpSpPr/>
          <p:nvPr/>
        </p:nvGrpSpPr>
        <p:grpSpPr>
          <a:xfrm>
            <a:off x="845574" y="2412893"/>
            <a:ext cx="356205" cy="354341"/>
            <a:chOff x="-50503000" y="3921175"/>
            <a:chExt cx="300900" cy="299325"/>
          </a:xfrm>
        </p:grpSpPr>
        <p:sp>
          <p:nvSpPr>
            <p:cNvPr id="8969" name="Google Shape;8969;p8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89"/>
          <p:cNvGrpSpPr/>
          <p:nvPr/>
        </p:nvGrpSpPr>
        <p:grpSpPr>
          <a:xfrm>
            <a:off x="3049627" y="1558811"/>
            <a:ext cx="355258" cy="356205"/>
            <a:chOff x="-48630025" y="3199700"/>
            <a:chExt cx="300100" cy="300900"/>
          </a:xfrm>
        </p:grpSpPr>
        <p:sp>
          <p:nvSpPr>
            <p:cNvPr id="8975" name="Google Shape;8975;p8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9"/>
          <p:cNvGrpSpPr/>
          <p:nvPr/>
        </p:nvGrpSpPr>
        <p:grpSpPr>
          <a:xfrm>
            <a:off x="3049627" y="1996107"/>
            <a:ext cx="355258" cy="355258"/>
            <a:chOff x="-48630025" y="3569100"/>
            <a:chExt cx="300100" cy="300100"/>
          </a:xfrm>
        </p:grpSpPr>
        <p:sp>
          <p:nvSpPr>
            <p:cNvPr id="8979" name="Google Shape;8979;p8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89"/>
          <p:cNvGrpSpPr/>
          <p:nvPr/>
        </p:nvGrpSpPr>
        <p:grpSpPr>
          <a:xfrm>
            <a:off x="3050101" y="2433403"/>
            <a:ext cx="354311" cy="353394"/>
            <a:chOff x="-48629225" y="3938500"/>
            <a:chExt cx="299300" cy="298525"/>
          </a:xfrm>
        </p:grpSpPr>
        <p:sp>
          <p:nvSpPr>
            <p:cNvPr id="8990" name="Google Shape;8990;p8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89"/>
          <p:cNvGrpSpPr/>
          <p:nvPr/>
        </p:nvGrpSpPr>
        <p:grpSpPr>
          <a:xfrm>
            <a:off x="1785504" y="2904744"/>
            <a:ext cx="311458" cy="354341"/>
            <a:chOff x="-46762575" y="3200500"/>
            <a:chExt cx="263100" cy="299325"/>
          </a:xfrm>
        </p:grpSpPr>
        <p:sp>
          <p:nvSpPr>
            <p:cNvPr id="8995" name="Google Shape;8995;p8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89"/>
          <p:cNvGrpSpPr/>
          <p:nvPr/>
        </p:nvGrpSpPr>
        <p:grpSpPr>
          <a:xfrm>
            <a:off x="1763589" y="3363466"/>
            <a:ext cx="355288" cy="312375"/>
            <a:chOff x="-46779900" y="3588000"/>
            <a:chExt cx="300125" cy="263875"/>
          </a:xfrm>
        </p:grpSpPr>
        <p:sp>
          <p:nvSpPr>
            <p:cNvPr id="9001" name="Google Shape;9001;p8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89"/>
          <p:cNvGrpSpPr/>
          <p:nvPr/>
        </p:nvGrpSpPr>
        <p:grpSpPr>
          <a:xfrm>
            <a:off x="1764062" y="3778388"/>
            <a:ext cx="354341" cy="353394"/>
            <a:chOff x="-46779100" y="3938500"/>
            <a:chExt cx="299325" cy="298525"/>
          </a:xfrm>
        </p:grpSpPr>
        <p:sp>
          <p:nvSpPr>
            <p:cNvPr id="9006" name="Google Shape;9006;p8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89"/>
          <p:cNvGrpSpPr/>
          <p:nvPr/>
        </p:nvGrpSpPr>
        <p:grpSpPr>
          <a:xfrm>
            <a:off x="3971800" y="2911255"/>
            <a:ext cx="355258" cy="355288"/>
            <a:chOff x="-44924250" y="3206000"/>
            <a:chExt cx="300100" cy="300125"/>
          </a:xfrm>
        </p:grpSpPr>
        <p:sp>
          <p:nvSpPr>
            <p:cNvPr id="9009" name="Google Shape;9009;p8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9"/>
          <p:cNvGrpSpPr/>
          <p:nvPr/>
        </p:nvGrpSpPr>
        <p:grpSpPr>
          <a:xfrm>
            <a:off x="1286286" y="1539249"/>
            <a:ext cx="355258" cy="355258"/>
            <a:chOff x="-50134375" y="3183175"/>
            <a:chExt cx="300100" cy="300100"/>
          </a:xfrm>
        </p:grpSpPr>
        <p:sp>
          <p:nvSpPr>
            <p:cNvPr id="9015" name="Google Shape;9015;p8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89"/>
          <p:cNvGrpSpPr/>
          <p:nvPr/>
        </p:nvGrpSpPr>
        <p:grpSpPr>
          <a:xfrm>
            <a:off x="1286286" y="1974651"/>
            <a:ext cx="355258" cy="355288"/>
            <a:chOff x="-50134375" y="3550975"/>
            <a:chExt cx="300100" cy="300125"/>
          </a:xfrm>
        </p:grpSpPr>
        <p:sp>
          <p:nvSpPr>
            <p:cNvPr id="9026" name="Google Shape;9026;p8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89"/>
          <p:cNvGrpSpPr/>
          <p:nvPr/>
        </p:nvGrpSpPr>
        <p:grpSpPr>
          <a:xfrm>
            <a:off x="1286286" y="2412183"/>
            <a:ext cx="355258" cy="355051"/>
            <a:chOff x="-50134375" y="3920575"/>
            <a:chExt cx="300100" cy="299925"/>
          </a:xfrm>
        </p:grpSpPr>
        <p:sp>
          <p:nvSpPr>
            <p:cNvPr id="9029" name="Google Shape;9029;p8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9"/>
          <p:cNvGrpSpPr/>
          <p:nvPr/>
        </p:nvGrpSpPr>
        <p:grpSpPr>
          <a:xfrm>
            <a:off x="3497010" y="1559758"/>
            <a:ext cx="357123" cy="355258"/>
            <a:chOff x="-48262200" y="3200500"/>
            <a:chExt cx="301675" cy="300100"/>
          </a:xfrm>
        </p:grpSpPr>
        <p:sp>
          <p:nvSpPr>
            <p:cNvPr id="9033" name="Google Shape;9033;p8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89"/>
          <p:cNvGrpSpPr/>
          <p:nvPr/>
        </p:nvGrpSpPr>
        <p:grpSpPr>
          <a:xfrm>
            <a:off x="3526383" y="1996847"/>
            <a:ext cx="298377" cy="354519"/>
            <a:chOff x="-48233050" y="3569725"/>
            <a:chExt cx="252050" cy="299475"/>
          </a:xfrm>
        </p:grpSpPr>
        <p:sp>
          <p:nvSpPr>
            <p:cNvPr id="9043" name="Google Shape;9043;p8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9"/>
          <p:cNvGrpSpPr/>
          <p:nvPr/>
        </p:nvGrpSpPr>
        <p:grpSpPr>
          <a:xfrm>
            <a:off x="3550148" y="2430591"/>
            <a:ext cx="250847" cy="358070"/>
            <a:chOff x="-48216525" y="3936125"/>
            <a:chExt cx="211900" cy="302475"/>
          </a:xfrm>
        </p:grpSpPr>
        <p:sp>
          <p:nvSpPr>
            <p:cNvPr id="9047" name="Google Shape;9047;p8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89"/>
          <p:cNvGrpSpPr/>
          <p:nvPr/>
        </p:nvGrpSpPr>
        <p:grpSpPr>
          <a:xfrm>
            <a:off x="2205866" y="2905661"/>
            <a:ext cx="355258" cy="355288"/>
            <a:chOff x="-46410500" y="3201275"/>
            <a:chExt cx="300100" cy="300125"/>
          </a:xfrm>
        </p:grpSpPr>
        <p:sp>
          <p:nvSpPr>
            <p:cNvPr id="9052" name="Google Shape;9052;p8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89"/>
          <p:cNvGrpSpPr/>
          <p:nvPr/>
        </p:nvGrpSpPr>
        <p:grpSpPr>
          <a:xfrm>
            <a:off x="2205866" y="3341092"/>
            <a:ext cx="355258" cy="356205"/>
            <a:chOff x="-46409700" y="3569100"/>
            <a:chExt cx="300100" cy="300900"/>
          </a:xfrm>
        </p:grpSpPr>
        <p:sp>
          <p:nvSpPr>
            <p:cNvPr id="9058" name="Google Shape;9058;p8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89"/>
          <p:cNvGrpSpPr/>
          <p:nvPr/>
        </p:nvGrpSpPr>
        <p:grpSpPr>
          <a:xfrm>
            <a:off x="2193747" y="3776524"/>
            <a:ext cx="379497" cy="358070"/>
            <a:chOff x="-46422300" y="3936925"/>
            <a:chExt cx="320575" cy="302475"/>
          </a:xfrm>
        </p:grpSpPr>
        <p:sp>
          <p:nvSpPr>
            <p:cNvPr id="9064" name="Google Shape;9064;p8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9"/>
          <p:cNvGrpSpPr/>
          <p:nvPr/>
        </p:nvGrpSpPr>
        <p:grpSpPr>
          <a:xfrm>
            <a:off x="3971326" y="3330852"/>
            <a:ext cx="356205" cy="355258"/>
            <a:chOff x="-44914800" y="3560450"/>
            <a:chExt cx="300900" cy="300100"/>
          </a:xfrm>
        </p:grpSpPr>
        <p:sp>
          <p:nvSpPr>
            <p:cNvPr id="9067" name="Google Shape;9067;p8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9"/>
          <p:cNvGrpSpPr/>
          <p:nvPr/>
        </p:nvGrpSpPr>
        <p:grpSpPr>
          <a:xfrm>
            <a:off x="1726378" y="1539486"/>
            <a:ext cx="354311" cy="354104"/>
            <a:chOff x="-49764975" y="3183375"/>
            <a:chExt cx="299300" cy="299125"/>
          </a:xfrm>
        </p:grpSpPr>
        <p:sp>
          <p:nvSpPr>
            <p:cNvPr id="9073" name="Google Shape;9073;p8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89"/>
          <p:cNvGrpSpPr/>
          <p:nvPr/>
        </p:nvGrpSpPr>
        <p:grpSpPr>
          <a:xfrm>
            <a:off x="1726378" y="1974947"/>
            <a:ext cx="354311" cy="355909"/>
            <a:chOff x="-49764975" y="3551225"/>
            <a:chExt cx="299300" cy="300650"/>
          </a:xfrm>
        </p:grpSpPr>
        <p:sp>
          <p:nvSpPr>
            <p:cNvPr id="9083" name="Google Shape;9083;p8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89"/>
          <p:cNvGrpSpPr/>
          <p:nvPr/>
        </p:nvGrpSpPr>
        <p:grpSpPr>
          <a:xfrm>
            <a:off x="1724040" y="2411710"/>
            <a:ext cx="358987" cy="355525"/>
            <a:chOff x="-49766550" y="3920175"/>
            <a:chExt cx="303250" cy="300325"/>
          </a:xfrm>
        </p:grpSpPr>
        <p:sp>
          <p:nvSpPr>
            <p:cNvPr id="9095" name="Google Shape;9095;p8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89"/>
          <p:cNvGrpSpPr/>
          <p:nvPr/>
        </p:nvGrpSpPr>
        <p:grpSpPr>
          <a:xfrm>
            <a:off x="3939571" y="1559758"/>
            <a:ext cx="357123" cy="354341"/>
            <a:chOff x="-47892800" y="3200500"/>
            <a:chExt cx="301675" cy="299325"/>
          </a:xfrm>
        </p:grpSpPr>
        <p:sp>
          <p:nvSpPr>
            <p:cNvPr id="9100" name="Google Shape;9100;p8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89"/>
          <p:cNvGrpSpPr/>
          <p:nvPr/>
        </p:nvGrpSpPr>
        <p:grpSpPr>
          <a:xfrm>
            <a:off x="4003437" y="1996107"/>
            <a:ext cx="229391" cy="355258"/>
            <a:chOff x="-47839250" y="3569100"/>
            <a:chExt cx="193775" cy="300100"/>
          </a:xfrm>
        </p:grpSpPr>
        <p:sp>
          <p:nvSpPr>
            <p:cNvPr id="9107" name="Google Shape;9107;p8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89"/>
          <p:cNvGrpSpPr/>
          <p:nvPr/>
        </p:nvGrpSpPr>
        <p:grpSpPr>
          <a:xfrm>
            <a:off x="3940503" y="2432456"/>
            <a:ext cx="355258" cy="356205"/>
            <a:chOff x="-47892800" y="3937700"/>
            <a:chExt cx="300100" cy="300900"/>
          </a:xfrm>
        </p:grpSpPr>
        <p:sp>
          <p:nvSpPr>
            <p:cNvPr id="9114" name="Google Shape;9114;p8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89"/>
          <p:cNvGrpSpPr/>
          <p:nvPr/>
        </p:nvGrpSpPr>
        <p:grpSpPr>
          <a:xfrm>
            <a:off x="2645798" y="2926170"/>
            <a:ext cx="355258" cy="311458"/>
            <a:chOff x="-46042675" y="3218600"/>
            <a:chExt cx="300100" cy="263100"/>
          </a:xfrm>
        </p:grpSpPr>
        <p:sp>
          <p:nvSpPr>
            <p:cNvPr id="9123" name="Google Shape;9123;p8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89"/>
          <p:cNvGrpSpPr/>
          <p:nvPr/>
        </p:nvGrpSpPr>
        <p:grpSpPr>
          <a:xfrm>
            <a:off x="2645798" y="3340619"/>
            <a:ext cx="355258" cy="323118"/>
            <a:chOff x="-46042675" y="3568700"/>
            <a:chExt cx="300100" cy="272950"/>
          </a:xfrm>
        </p:grpSpPr>
        <p:sp>
          <p:nvSpPr>
            <p:cNvPr id="9130" name="Google Shape;9130;p8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89"/>
          <p:cNvGrpSpPr/>
          <p:nvPr/>
        </p:nvGrpSpPr>
        <p:grpSpPr>
          <a:xfrm>
            <a:off x="2687749" y="3777589"/>
            <a:ext cx="271357" cy="356057"/>
            <a:chOff x="-46007225" y="3937825"/>
            <a:chExt cx="229225" cy="300775"/>
          </a:xfrm>
        </p:grpSpPr>
        <p:sp>
          <p:nvSpPr>
            <p:cNvPr id="9135" name="Google Shape;9135;p8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89"/>
          <p:cNvGrpSpPr/>
          <p:nvPr/>
        </p:nvGrpSpPr>
        <p:grpSpPr>
          <a:xfrm>
            <a:off x="3993241" y="3767675"/>
            <a:ext cx="312375" cy="357596"/>
            <a:chOff x="-44895900" y="3929450"/>
            <a:chExt cx="263875" cy="302075"/>
          </a:xfrm>
        </p:grpSpPr>
        <p:sp>
          <p:nvSpPr>
            <p:cNvPr id="9146" name="Google Shape;9146;p8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9"/>
          <p:cNvGrpSpPr/>
          <p:nvPr/>
        </p:nvGrpSpPr>
        <p:grpSpPr>
          <a:xfrm>
            <a:off x="2167060" y="1550436"/>
            <a:ext cx="356205" cy="332885"/>
            <a:chOff x="-49397175" y="3192625"/>
            <a:chExt cx="300900" cy="281200"/>
          </a:xfrm>
        </p:grpSpPr>
        <p:sp>
          <p:nvSpPr>
            <p:cNvPr id="9153" name="Google Shape;9153;p8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9"/>
          <p:cNvGrpSpPr/>
          <p:nvPr/>
        </p:nvGrpSpPr>
        <p:grpSpPr>
          <a:xfrm>
            <a:off x="2193163" y="1974651"/>
            <a:ext cx="304000" cy="356205"/>
            <a:chOff x="-49375900" y="3550975"/>
            <a:chExt cx="256800" cy="300900"/>
          </a:xfrm>
        </p:grpSpPr>
        <p:sp>
          <p:nvSpPr>
            <p:cNvPr id="9161" name="Google Shape;9161;p8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9"/>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89"/>
          <p:cNvGrpSpPr/>
          <p:nvPr/>
        </p:nvGrpSpPr>
        <p:grpSpPr>
          <a:xfrm>
            <a:off x="2188516" y="2411946"/>
            <a:ext cx="313293" cy="356205"/>
            <a:chOff x="-49378250" y="3920375"/>
            <a:chExt cx="264650" cy="300900"/>
          </a:xfrm>
        </p:grpSpPr>
        <p:sp>
          <p:nvSpPr>
            <p:cNvPr id="9173" name="Google Shape;9173;p8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9"/>
          <p:cNvGrpSpPr/>
          <p:nvPr/>
        </p:nvGrpSpPr>
        <p:grpSpPr>
          <a:xfrm>
            <a:off x="907504" y="2904744"/>
            <a:ext cx="312375" cy="357123"/>
            <a:chOff x="-47505300" y="3200500"/>
            <a:chExt cx="263875" cy="301675"/>
          </a:xfrm>
        </p:grpSpPr>
        <p:sp>
          <p:nvSpPr>
            <p:cNvPr id="9181" name="Google Shape;9181;p8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89"/>
          <p:cNvGrpSpPr/>
          <p:nvPr/>
        </p:nvGrpSpPr>
        <p:grpSpPr>
          <a:xfrm>
            <a:off x="885604" y="3341092"/>
            <a:ext cx="356176" cy="355051"/>
            <a:chOff x="-47524975" y="3569100"/>
            <a:chExt cx="300875" cy="299925"/>
          </a:xfrm>
        </p:grpSpPr>
        <p:sp>
          <p:nvSpPr>
            <p:cNvPr id="9195" name="Google Shape;9195;p8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89"/>
          <p:cNvGrpSpPr/>
          <p:nvPr/>
        </p:nvGrpSpPr>
        <p:grpSpPr>
          <a:xfrm>
            <a:off x="886062" y="3820354"/>
            <a:ext cx="355258" cy="270410"/>
            <a:chOff x="-47523400" y="3973950"/>
            <a:chExt cx="300100" cy="228425"/>
          </a:xfrm>
        </p:grpSpPr>
        <p:sp>
          <p:nvSpPr>
            <p:cNvPr id="9201" name="Google Shape;9201;p8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89"/>
          <p:cNvGrpSpPr/>
          <p:nvPr/>
        </p:nvGrpSpPr>
        <p:grpSpPr>
          <a:xfrm>
            <a:off x="3091183" y="2903353"/>
            <a:ext cx="354341" cy="357596"/>
            <a:chOff x="-45673275" y="3199325"/>
            <a:chExt cx="299325" cy="302075"/>
          </a:xfrm>
        </p:grpSpPr>
        <p:sp>
          <p:nvSpPr>
            <p:cNvPr id="9207" name="Google Shape;9207;p8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89"/>
          <p:cNvGrpSpPr/>
          <p:nvPr/>
        </p:nvGrpSpPr>
        <p:grpSpPr>
          <a:xfrm>
            <a:off x="3090251" y="3361602"/>
            <a:ext cx="356205" cy="314240"/>
            <a:chOff x="-45674075" y="3586425"/>
            <a:chExt cx="300900" cy="265450"/>
          </a:xfrm>
        </p:grpSpPr>
        <p:sp>
          <p:nvSpPr>
            <p:cNvPr id="9211" name="Google Shape;9211;p8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89"/>
          <p:cNvGrpSpPr/>
          <p:nvPr/>
        </p:nvGrpSpPr>
        <p:grpSpPr>
          <a:xfrm>
            <a:off x="3091183" y="3777441"/>
            <a:ext cx="354341" cy="356205"/>
            <a:chOff x="-45673275" y="3937700"/>
            <a:chExt cx="299325" cy="300900"/>
          </a:xfrm>
        </p:grpSpPr>
        <p:sp>
          <p:nvSpPr>
            <p:cNvPr id="9214" name="Google Shape;9214;p8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89"/>
          <p:cNvGrpSpPr/>
          <p:nvPr/>
        </p:nvGrpSpPr>
        <p:grpSpPr>
          <a:xfrm>
            <a:off x="2205349" y="4270225"/>
            <a:ext cx="356205" cy="356205"/>
            <a:chOff x="-44512325" y="3176075"/>
            <a:chExt cx="300900" cy="300900"/>
          </a:xfrm>
        </p:grpSpPr>
        <p:sp>
          <p:nvSpPr>
            <p:cNvPr id="9221" name="Google Shape;9221;p8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89"/>
          <p:cNvGrpSpPr/>
          <p:nvPr/>
        </p:nvGrpSpPr>
        <p:grpSpPr>
          <a:xfrm>
            <a:off x="2608689" y="1539249"/>
            <a:ext cx="354341" cy="354341"/>
            <a:chOff x="-49027775" y="3183175"/>
            <a:chExt cx="299325" cy="299325"/>
          </a:xfrm>
        </p:grpSpPr>
        <p:sp>
          <p:nvSpPr>
            <p:cNvPr id="9225" name="Google Shape;9225;p8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89"/>
          <p:cNvGrpSpPr/>
          <p:nvPr/>
        </p:nvGrpSpPr>
        <p:grpSpPr>
          <a:xfrm>
            <a:off x="2608230" y="1974651"/>
            <a:ext cx="355258" cy="357152"/>
            <a:chOff x="-49027775" y="3550975"/>
            <a:chExt cx="300100" cy="301700"/>
          </a:xfrm>
        </p:grpSpPr>
        <p:sp>
          <p:nvSpPr>
            <p:cNvPr id="9230" name="Google Shape;9230;p8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89"/>
          <p:cNvGrpSpPr/>
          <p:nvPr/>
        </p:nvGrpSpPr>
        <p:grpSpPr>
          <a:xfrm>
            <a:off x="2606306" y="2411710"/>
            <a:ext cx="359106" cy="355525"/>
            <a:chOff x="-49031025" y="3920175"/>
            <a:chExt cx="303350" cy="300325"/>
          </a:xfrm>
        </p:grpSpPr>
        <p:sp>
          <p:nvSpPr>
            <p:cNvPr id="9241" name="Google Shape;9241;p8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89"/>
          <p:cNvGrpSpPr/>
          <p:nvPr/>
        </p:nvGrpSpPr>
        <p:grpSpPr>
          <a:xfrm>
            <a:off x="1322411" y="2904744"/>
            <a:ext cx="356176" cy="354341"/>
            <a:chOff x="-47155575" y="3200500"/>
            <a:chExt cx="300875" cy="299325"/>
          </a:xfrm>
        </p:grpSpPr>
        <p:sp>
          <p:nvSpPr>
            <p:cNvPr id="9248" name="Google Shape;9248;p8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9"/>
          <p:cNvGrpSpPr/>
          <p:nvPr/>
        </p:nvGrpSpPr>
        <p:grpSpPr>
          <a:xfrm>
            <a:off x="1322870" y="3341092"/>
            <a:ext cx="355258" cy="355258"/>
            <a:chOff x="-47154800" y="3569100"/>
            <a:chExt cx="300100" cy="300100"/>
          </a:xfrm>
        </p:grpSpPr>
        <p:sp>
          <p:nvSpPr>
            <p:cNvPr id="9255" name="Google Shape;9255;p8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89"/>
          <p:cNvGrpSpPr/>
          <p:nvPr/>
        </p:nvGrpSpPr>
        <p:grpSpPr>
          <a:xfrm>
            <a:off x="1323343" y="3779305"/>
            <a:ext cx="354311" cy="353423"/>
            <a:chOff x="-47154000" y="3939275"/>
            <a:chExt cx="299300" cy="298550"/>
          </a:xfrm>
        </p:grpSpPr>
        <p:sp>
          <p:nvSpPr>
            <p:cNvPr id="9262" name="Google Shape;9262;p8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9"/>
          <p:cNvGrpSpPr/>
          <p:nvPr/>
        </p:nvGrpSpPr>
        <p:grpSpPr>
          <a:xfrm>
            <a:off x="3548633" y="2904744"/>
            <a:ext cx="312375" cy="354341"/>
            <a:chOff x="-45286550" y="3200500"/>
            <a:chExt cx="263875" cy="299325"/>
          </a:xfrm>
        </p:grpSpPr>
        <p:sp>
          <p:nvSpPr>
            <p:cNvPr id="9267" name="Google Shape;9267;p8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9"/>
          <p:cNvGrpSpPr/>
          <p:nvPr/>
        </p:nvGrpSpPr>
        <p:grpSpPr>
          <a:xfrm>
            <a:off x="3548633" y="3342039"/>
            <a:ext cx="312375" cy="354311"/>
            <a:chOff x="-45286550" y="3569900"/>
            <a:chExt cx="263875" cy="299300"/>
          </a:xfrm>
        </p:grpSpPr>
        <p:sp>
          <p:nvSpPr>
            <p:cNvPr id="9271" name="Google Shape;9271;p8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89"/>
          <p:cNvGrpSpPr/>
          <p:nvPr/>
        </p:nvGrpSpPr>
        <p:grpSpPr>
          <a:xfrm>
            <a:off x="3559820" y="3778388"/>
            <a:ext cx="290001" cy="355258"/>
            <a:chOff x="-45277900" y="3938500"/>
            <a:chExt cx="244975" cy="300100"/>
          </a:xfrm>
        </p:grpSpPr>
        <p:sp>
          <p:nvSpPr>
            <p:cNvPr id="9278" name="Google Shape;9278;p8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89"/>
          <p:cNvGrpSpPr/>
          <p:nvPr/>
        </p:nvGrpSpPr>
        <p:grpSpPr>
          <a:xfrm>
            <a:off x="2645769" y="4247490"/>
            <a:ext cx="355258" cy="355258"/>
            <a:chOff x="-44502875" y="3576975"/>
            <a:chExt cx="300100" cy="300100"/>
          </a:xfrm>
        </p:grpSpPr>
        <p:sp>
          <p:nvSpPr>
            <p:cNvPr id="9283" name="Google Shape;9283;p8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89"/>
          <p:cNvGrpSpPr/>
          <p:nvPr/>
        </p:nvGrpSpPr>
        <p:grpSpPr>
          <a:xfrm>
            <a:off x="4858968" y="1532275"/>
            <a:ext cx="356221" cy="354973"/>
            <a:chOff x="-13947000" y="3212800"/>
            <a:chExt cx="353675" cy="352400"/>
          </a:xfrm>
        </p:grpSpPr>
        <p:sp>
          <p:nvSpPr>
            <p:cNvPr id="9287" name="Google Shape;9287;p8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89"/>
          <p:cNvGrpSpPr/>
          <p:nvPr/>
        </p:nvGrpSpPr>
        <p:grpSpPr>
          <a:xfrm>
            <a:off x="4858981" y="1973145"/>
            <a:ext cx="356196" cy="354670"/>
            <a:chOff x="-13946200" y="3647075"/>
            <a:chExt cx="353650" cy="352100"/>
          </a:xfrm>
        </p:grpSpPr>
        <p:sp>
          <p:nvSpPr>
            <p:cNvPr id="9290" name="Google Shape;9290;p8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89"/>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7" name="Google Shape;9297;p89"/>
          <p:cNvGrpSpPr/>
          <p:nvPr/>
        </p:nvGrpSpPr>
        <p:grpSpPr>
          <a:xfrm>
            <a:off x="6642374" y="1532628"/>
            <a:ext cx="357002" cy="354267"/>
            <a:chOff x="-12163025" y="3214275"/>
            <a:chExt cx="354450" cy="351700"/>
          </a:xfrm>
        </p:grpSpPr>
        <p:sp>
          <p:nvSpPr>
            <p:cNvPr id="9298" name="Google Shape;9298;p8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89"/>
          <p:cNvGrpSpPr/>
          <p:nvPr/>
        </p:nvGrpSpPr>
        <p:grpSpPr>
          <a:xfrm>
            <a:off x="6643154" y="1972365"/>
            <a:ext cx="355441" cy="356232"/>
            <a:chOff x="-12160675" y="3647875"/>
            <a:chExt cx="352900" cy="353650"/>
          </a:xfrm>
        </p:grpSpPr>
        <p:sp>
          <p:nvSpPr>
            <p:cNvPr id="9302" name="Google Shape;9302;p8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89"/>
          <p:cNvGrpSpPr/>
          <p:nvPr/>
        </p:nvGrpSpPr>
        <p:grpSpPr>
          <a:xfrm>
            <a:off x="6653870" y="2416821"/>
            <a:ext cx="354635" cy="356232"/>
            <a:chOff x="-12160675" y="4081850"/>
            <a:chExt cx="352100" cy="353650"/>
          </a:xfrm>
        </p:grpSpPr>
        <p:sp>
          <p:nvSpPr>
            <p:cNvPr id="9310" name="Google Shape;9310;p8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89"/>
          <p:cNvGrpSpPr/>
          <p:nvPr/>
        </p:nvGrpSpPr>
        <p:grpSpPr>
          <a:xfrm>
            <a:off x="4858836" y="2891264"/>
            <a:ext cx="355416" cy="355652"/>
            <a:chOff x="-10391650" y="3180600"/>
            <a:chExt cx="352875" cy="353075"/>
          </a:xfrm>
        </p:grpSpPr>
        <p:sp>
          <p:nvSpPr>
            <p:cNvPr id="9317" name="Google Shape;9317;p8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9"/>
          <p:cNvGrpSpPr/>
          <p:nvPr/>
        </p:nvGrpSpPr>
        <p:grpSpPr>
          <a:xfrm>
            <a:off x="4858835" y="3368062"/>
            <a:ext cx="354635" cy="353890"/>
            <a:chOff x="-10390875" y="3616350"/>
            <a:chExt cx="352100" cy="351325"/>
          </a:xfrm>
        </p:grpSpPr>
        <p:sp>
          <p:nvSpPr>
            <p:cNvPr id="9324" name="Google Shape;9324;p8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89"/>
          <p:cNvGrpSpPr/>
          <p:nvPr/>
        </p:nvGrpSpPr>
        <p:grpSpPr>
          <a:xfrm>
            <a:off x="7525810" y="2892727"/>
            <a:ext cx="312585" cy="354670"/>
            <a:chOff x="-10370400" y="4049550"/>
            <a:chExt cx="310350" cy="352100"/>
          </a:xfrm>
        </p:grpSpPr>
        <p:sp>
          <p:nvSpPr>
            <p:cNvPr id="9328" name="Google Shape;9328;p8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89"/>
          <p:cNvGrpSpPr/>
          <p:nvPr/>
        </p:nvGrpSpPr>
        <p:grpSpPr>
          <a:xfrm>
            <a:off x="6630066" y="2891668"/>
            <a:ext cx="379236" cy="354847"/>
            <a:chOff x="-8674650" y="3210975"/>
            <a:chExt cx="376525" cy="352275"/>
          </a:xfrm>
        </p:grpSpPr>
        <p:sp>
          <p:nvSpPr>
            <p:cNvPr id="9334" name="Google Shape;9334;p8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89"/>
          <p:cNvGrpSpPr/>
          <p:nvPr/>
        </p:nvGrpSpPr>
        <p:grpSpPr>
          <a:xfrm>
            <a:off x="5301563" y="1531633"/>
            <a:ext cx="356221" cy="356257"/>
            <a:chOff x="-13512225" y="3211525"/>
            <a:chExt cx="353675" cy="353675"/>
          </a:xfrm>
        </p:grpSpPr>
        <p:sp>
          <p:nvSpPr>
            <p:cNvPr id="9341" name="Google Shape;9341;p8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9"/>
          <p:cNvGrpSpPr/>
          <p:nvPr/>
        </p:nvGrpSpPr>
        <p:grpSpPr>
          <a:xfrm>
            <a:off x="5301563" y="1973145"/>
            <a:ext cx="356221" cy="354670"/>
            <a:chOff x="-13512225" y="3647075"/>
            <a:chExt cx="353675" cy="352100"/>
          </a:xfrm>
        </p:grpSpPr>
        <p:sp>
          <p:nvSpPr>
            <p:cNvPr id="9347" name="Google Shape;9347;p8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9"/>
          <p:cNvGrpSpPr/>
          <p:nvPr/>
        </p:nvGrpSpPr>
        <p:grpSpPr>
          <a:xfrm>
            <a:off x="5311876" y="2417211"/>
            <a:ext cx="356221" cy="355451"/>
            <a:chOff x="-13512225" y="4080275"/>
            <a:chExt cx="353675" cy="352875"/>
          </a:xfrm>
        </p:grpSpPr>
        <p:sp>
          <p:nvSpPr>
            <p:cNvPr id="9358" name="Google Shape;9358;p8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9"/>
          <p:cNvGrpSpPr/>
          <p:nvPr/>
        </p:nvGrpSpPr>
        <p:grpSpPr>
          <a:xfrm>
            <a:off x="7084956" y="1564572"/>
            <a:ext cx="356196" cy="290379"/>
            <a:chOff x="-11728250" y="3245400"/>
            <a:chExt cx="353650" cy="288275"/>
          </a:xfrm>
        </p:grpSpPr>
        <p:sp>
          <p:nvSpPr>
            <p:cNvPr id="9370" name="Google Shape;9370;p8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89"/>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6" name="Google Shape;9376;p89"/>
          <p:cNvGrpSpPr/>
          <p:nvPr/>
        </p:nvGrpSpPr>
        <p:grpSpPr>
          <a:xfrm>
            <a:off x="7083760" y="1971660"/>
            <a:ext cx="358588" cy="357642"/>
            <a:chOff x="-11729050" y="3646475"/>
            <a:chExt cx="356025" cy="355050"/>
          </a:xfrm>
        </p:grpSpPr>
        <p:sp>
          <p:nvSpPr>
            <p:cNvPr id="9377" name="Google Shape;9377;p89"/>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9"/>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9"/>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9"/>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9"/>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9"/>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9"/>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9"/>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9"/>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89"/>
          <p:cNvGrpSpPr/>
          <p:nvPr/>
        </p:nvGrpSpPr>
        <p:grpSpPr>
          <a:xfrm>
            <a:off x="7117464" y="2417211"/>
            <a:ext cx="311804" cy="355451"/>
            <a:chOff x="-11703850" y="4081850"/>
            <a:chExt cx="309575" cy="352875"/>
          </a:xfrm>
        </p:grpSpPr>
        <p:sp>
          <p:nvSpPr>
            <p:cNvPr id="9389" name="Google Shape;9389;p8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89"/>
          <p:cNvGrpSpPr/>
          <p:nvPr/>
        </p:nvGrpSpPr>
        <p:grpSpPr>
          <a:xfrm>
            <a:off x="5306120" y="2891364"/>
            <a:ext cx="357002" cy="355451"/>
            <a:chOff x="-9958475" y="3180025"/>
            <a:chExt cx="354450" cy="352875"/>
          </a:xfrm>
        </p:grpSpPr>
        <p:sp>
          <p:nvSpPr>
            <p:cNvPr id="9398" name="Google Shape;9398;p8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89"/>
          <p:cNvGrpSpPr/>
          <p:nvPr/>
        </p:nvGrpSpPr>
        <p:grpSpPr>
          <a:xfrm>
            <a:off x="5315247" y="3367345"/>
            <a:ext cx="337966" cy="355325"/>
            <a:chOff x="-9949025" y="3615575"/>
            <a:chExt cx="335550" cy="352750"/>
          </a:xfrm>
        </p:grpSpPr>
        <p:sp>
          <p:nvSpPr>
            <p:cNvPr id="9402" name="Google Shape;9402;p8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89"/>
          <p:cNvGrpSpPr/>
          <p:nvPr/>
        </p:nvGrpSpPr>
        <p:grpSpPr>
          <a:xfrm>
            <a:off x="7950093" y="2890851"/>
            <a:ext cx="360175" cy="358423"/>
            <a:chOff x="-9961625" y="4048175"/>
            <a:chExt cx="357600" cy="355825"/>
          </a:xfrm>
        </p:grpSpPr>
        <p:sp>
          <p:nvSpPr>
            <p:cNvPr id="9406" name="Google Shape;9406;p8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89"/>
          <p:cNvGrpSpPr/>
          <p:nvPr/>
        </p:nvGrpSpPr>
        <p:grpSpPr>
          <a:xfrm>
            <a:off x="6636814" y="3366363"/>
            <a:ext cx="364959" cy="357289"/>
            <a:chOff x="-8680950" y="3624225"/>
            <a:chExt cx="362350" cy="354700"/>
          </a:xfrm>
        </p:grpSpPr>
        <p:sp>
          <p:nvSpPr>
            <p:cNvPr id="9413" name="Google Shape;9413;p8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89"/>
          <p:cNvGrpSpPr/>
          <p:nvPr/>
        </p:nvGrpSpPr>
        <p:grpSpPr>
          <a:xfrm>
            <a:off x="5773058" y="1532024"/>
            <a:ext cx="313365" cy="355476"/>
            <a:chOff x="-13056975" y="3212300"/>
            <a:chExt cx="311125" cy="352900"/>
          </a:xfrm>
        </p:grpSpPr>
        <p:sp>
          <p:nvSpPr>
            <p:cNvPr id="9420" name="Google Shape;9420;p8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89"/>
          <p:cNvGrpSpPr/>
          <p:nvPr/>
        </p:nvGrpSpPr>
        <p:grpSpPr>
          <a:xfrm>
            <a:off x="5750446" y="1972818"/>
            <a:ext cx="358588" cy="355325"/>
            <a:chOff x="-13077450" y="3647075"/>
            <a:chExt cx="356025" cy="352750"/>
          </a:xfrm>
        </p:grpSpPr>
        <p:sp>
          <p:nvSpPr>
            <p:cNvPr id="9425" name="Google Shape;9425;p8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89"/>
          <p:cNvGrpSpPr/>
          <p:nvPr/>
        </p:nvGrpSpPr>
        <p:grpSpPr>
          <a:xfrm>
            <a:off x="5761552" y="2416418"/>
            <a:ext cx="357002" cy="357037"/>
            <a:chOff x="-13079025" y="4079475"/>
            <a:chExt cx="354450" cy="354450"/>
          </a:xfrm>
        </p:grpSpPr>
        <p:sp>
          <p:nvSpPr>
            <p:cNvPr id="9429" name="Google Shape;9429;p8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9"/>
          <p:cNvGrpSpPr/>
          <p:nvPr/>
        </p:nvGrpSpPr>
        <p:grpSpPr>
          <a:xfrm>
            <a:off x="7534619" y="1532427"/>
            <a:ext cx="356221" cy="354670"/>
            <a:chOff x="-11292700" y="3213875"/>
            <a:chExt cx="353675" cy="352100"/>
          </a:xfrm>
        </p:grpSpPr>
        <p:sp>
          <p:nvSpPr>
            <p:cNvPr id="9434" name="Google Shape;9434;p8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89"/>
          <p:cNvGrpSpPr/>
          <p:nvPr/>
        </p:nvGrpSpPr>
        <p:grpSpPr>
          <a:xfrm>
            <a:off x="7528677" y="1972365"/>
            <a:ext cx="368106" cy="356232"/>
            <a:chOff x="-11299000" y="3647875"/>
            <a:chExt cx="365475" cy="353650"/>
          </a:xfrm>
        </p:grpSpPr>
        <p:sp>
          <p:nvSpPr>
            <p:cNvPr id="9442" name="Google Shape;9442;p8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89"/>
          <p:cNvGrpSpPr/>
          <p:nvPr/>
        </p:nvGrpSpPr>
        <p:grpSpPr>
          <a:xfrm>
            <a:off x="7544139" y="2428316"/>
            <a:ext cx="357808" cy="333240"/>
            <a:chOff x="-11295075" y="4092875"/>
            <a:chExt cx="355250" cy="330825"/>
          </a:xfrm>
        </p:grpSpPr>
        <p:sp>
          <p:nvSpPr>
            <p:cNvPr id="9449" name="Google Shape;9449;p8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9"/>
          <p:cNvGrpSpPr/>
          <p:nvPr/>
        </p:nvGrpSpPr>
        <p:grpSpPr>
          <a:xfrm>
            <a:off x="5769739" y="2891364"/>
            <a:ext cx="312585" cy="355451"/>
            <a:chOff x="-9500075" y="3180800"/>
            <a:chExt cx="310350" cy="352875"/>
          </a:xfrm>
        </p:grpSpPr>
        <p:sp>
          <p:nvSpPr>
            <p:cNvPr id="9455" name="Google Shape;9455;p8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89"/>
          <p:cNvGrpSpPr/>
          <p:nvPr/>
        </p:nvGrpSpPr>
        <p:grpSpPr>
          <a:xfrm>
            <a:off x="5747530" y="3366879"/>
            <a:ext cx="356221" cy="356257"/>
            <a:chOff x="-9523700" y="3614000"/>
            <a:chExt cx="353675" cy="353675"/>
          </a:xfrm>
        </p:grpSpPr>
        <p:sp>
          <p:nvSpPr>
            <p:cNvPr id="9465" name="Google Shape;9465;p8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89"/>
          <p:cNvGrpSpPr/>
          <p:nvPr/>
        </p:nvGrpSpPr>
        <p:grpSpPr>
          <a:xfrm>
            <a:off x="7532481" y="3389521"/>
            <a:ext cx="356221" cy="354670"/>
            <a:chOff x="-9523700" y="4049550"/>
            <a:chExt cx="353675" cy="352100"/>
          </a:xfrm>
        </p:grpSpPr>
        <p:sp>
          <p:nvSpPr>
            <p:cNvPr id="9475" name="Google Shape;9475;p8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89"/>
          <p:cNvGrpSpPr/>
          <p:nvPr/>
        </p:nvGrpSpPr>
        <p:grpSpPr>
          <a:xfrm>
            <a:off x="7088596" y="3389494"/>
            <a:ext cx="357002" cy="311029"/>
            <a:chOff x="-8209150" y="3659675"/>
            <a:chExt cx="354450" cy="308775"/>
          </a:xfrm>
        </p:grpSpPr>
        <p:sp>
          <p:nvSpPr>
            <p:cNvPr id="9483" name="Google Shape;9483;p8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9"/>
          <p:cNvGrpSpPr/>
          <p:nvPr/>
        </p:nvGrpSpPr>
        <p:grpSpPr>
          <a:xfrm>
            <a:off x="6191845" y="1532024"/>
            <a:ext cx="356221" cy="355476"/>
            <a:chOff x="-12643475" y="3212300"/>
            <a:chExt cx="353675" cy="352900"/>
          </a:xfrm>
        </p:grpSpPr>
        <p:sp>
          <p:nvSpPr>
            <p:cNvPr id="9490" name="Google Shape;9490;p8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89"/>
          <p:cNvGrpSpPr/>
          <p:nvPr/>
        </p:nvGrpSpPr>
        <p:grpSpPr>
          <a:xfrm>
            <a:off x="6191845" y="1983798"/>
            <a:ext cx="356221" cy="333366"/>
            <a:chOff x="-12643475" y="3657325"/>
            <a:chExt cx="353675" cy="330950"/>
          </a:xfrm>
        </p:grpSpPr>
        <p:sp>
          <p:nvSpPr>
            <p:cNvPr id="9500" name="Google Shape;9500;p8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89"/>
          <p:cNvGrpSpPr/>
          <p:nvPr/>
        </p:nvGrpSpPr>
        <p:grpSpPr>
          <a:xfrm>
            <a:off x="6202157" y="2418407"/>
            <a:ext cx="356221" cy="353059"/>
            <a:chOff x="-12643475" y="4081850"/>
            <a:chExt cx="353675" cy="350500"/>
          </a:xfrm>
        </p:grpSpPr>
        <p:sp>
          <p:nvSpPr>
            <p:cNvPr id="9507" name="Google Shape;9507;p8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89"/>
          <p:cNvGrpSpPr/>
          <p:nvPr/>
        </p:nvGrpSpPr>
        <p:grpSpPr>
          <a:xfrm>
            <a:off x="7974847" y="1532427"/>
            <a:ext cx="355416" cy="354670"/>
            <a:chOff x="-10857925" y="3213875"/>
            <a:chExt cx="352875" cy="352100"/>
          </a:xfrm>
        </p:grpSpPr>
        <p:sp>
          <p:nvSpPr>
            <p:cNvPr id="9512" name="Google Shape;9512;p8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2" name="Google Shape;9522;p89"/>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3" name="Google Shape;9523;p89"/>
          <p:cNvGrpSpPr/>
          <p:nvPr/>
        </p:nvGrpSpPr>
        <p:grpSpPr>
          <a:xfrm>
            <a:off x="7984757" y="2428316"/>
            <a:ext cx="356221" cy="333240"/>
            <a:chOff x="-10858725" y="4092875"/>
            <a:chExt cx="353675" cy="330825"/>
          </a:xfrm>
        </p:grpSpPr>
        <p:sp>
          <p:nvSpPr>
            <p:cNvPr id="9524" name="Google Shape;9524;p8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89"/>
          <p:cNvGrpSpPr/>
          <p:nvPr/>
        </p:nvGrpSpPr>
        <p:grpSpPr>
          <a:xfrm>
            <a:off x="6191762" y="2891855"/>
            <a:ext cx="356096" cy="354469"/>
            <a:chOff x="-9089725" y="3180200"/>
            <a:chExt cx="353550" cy="351900"/>
          </a:xfrm>
        </p:grpSpPr>
        <p:sp>
          <p:nvSpPr>
            <p:cNvPr id="9531" name="Google Shape;9531;p8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89"/>
          <p:cNvGrpSpPr/>
          <p:nvPr/>
        </p:nvGrpSpPr>
        <p:grpSpPr>
          <a:xfrm>
            <a:off x="6243280" y="3367282"/>
            <a:ext cx="252278" cy="355451"/>
            <a:chOff x="-9039300" y="3614000"/>
            <a:chExt cx="250475" cy="352875"/>
          </a:xfrm>
        </p:grpSpPr>
        <p:sp>
          <p:nvSpPr>
            <p:cNvPr id="9534" name="Google Shape;9534;p8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89"/>
          <p:cNvGrpSpPr/>
          <p:nvPr/>
        </p:nvGrpSpPr>
        <p:grpSpPr>
          <a:xfrm>
            <a:off x="7975246" y="3389521"/>
            <a:ext cx="354635" cy="354670"/>
            <a:chOff x="-9088150" y="4049550"/>
            <a:chExt cx="352100" cy="352100"/>
          </a:xfrm>
        </p:grpSpPr>
        <p:sp>
          <p:nvSpPr>
            <p:cNvPr id="9537" name="Google Shape;9537;p8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89"/>
          <p:cNvGrpSpPr/>
          <p:nvPr/>
        </p:nvGrpSpPr>
        <p:grpSpPr>
          <a:xfrm>
            <a:off x="7109610" y="2891754"/>
            <a:ext cx="315757" cy="354670"/>
            <a:chOff x="-8191825" y="3174500"/>
            <a:chExt cx="313500" cy="352100"/>
          </a:xfrm>
        </p:grpSpPr>
        <p:sp>
          <p:nvSpPr>
            <p:cNvPr id="9544" name="Google Shape;9544;p8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0" name="Shape 9550"/>
        <p:cNvGrpSpPr/>
        <p:nvPr/>
      </p:nvGrpSpPr>
      <p:grpSpPr>
        <a:xfrm>
          <a:off x="0" y="0"/>
          <a:ext cx="0" cy="0"/>
          <a:chOff x="0" y="0"/>
          <a:chExt cx="0" cy="0"/>
        </a:xfrm>
      </p:grpSpPr>
      <p:sp>
        <p:nvSpPr>
          <p:cNvPr id="9551" name="Google Shape;9551;p9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552" name="Google Shape;9552;p90"/>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90"/>
          <p:cNvGrpSpPr/>
          <p:nvPr/>
        </p:nvGrpSpPr>
        <p:grpSpPr>
          <a:xfrm>
            <a:off x="748855" y="2243507"/>
            <a:ext cx="452798" cy="449473"/>
            <a:chOff x="-21322300" y="3693325"/>
            <a:chExt cx="306400" cy="304150"/>
          </a:xfrm>
        </p:grpSpPr>
        <p:sp>
          <p:nvSpPr>
            <p:cNvPr id="9554" name="Google Shape;9554;p9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90"/>
          <p:cNvGrpSpPr/>
          <p:nvPr/>
        </p:nvGrpSpPr>
        <p:grpSpPr>
          <a:xfrm>
            <a:off x="748263" y="2810244"/>
            <a:ext cx="453980" cy="422540"/>
            <a:chOff x="-21322300" y="4077125"/>
            <a:chExt cx="307200" cy="285925"/>
          </a:xfrm>
        </p:grpSpPr>
        <p:sp>
          <p:nvSpPr>
            <p:cNvPr id="9559" name="Google Shape;9559;p9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90"/>
          <p:cNvGrpSpPr/>
          <p:nvPr/>
        </p:nvGrpSpPr>
        <p:grpSpPr>
          <a:xfrm>
            <a:off x="3525440" y="1689128"/>
            <a:ext cx="451653" cy="450212"/>
            <a:chOff x="-19394200" y="3333800"/>
            <a:chExt cx="305625" cy="304650"/>
          </a:xfrm>
        </p:grpSpPr>
        <p:sp>
          <p:nvSpPr>
            <p:cNvPr id="9572" name="Google Shape;9572;p9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90"/>
          <p:cNvGrpSpPr/>
          <p:nvPr/>
        </p:nvGrpSpPr>
        <p:grpSpPr>
          <a:xfrm>
            <a:off x="3524276" y="2243580"/>
            <a:ext cx="453980" cy="449325"/>
            <a:chOff x="-19396575" y="3708500"/>
            <a:chExt cx="307200" cy="304050"/>
          </a:xfrm>
        </p:grpSpPr>
        <p:sp>
          <p:nvSpPr>
            <p:cNvPr id="9582" name="Google Shape;9582;p9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90"/>
          <p:cNvGrpSpPr/>
          <p:nvPr/>
        </p:nvGrpSpPr>
        <p:grpSpPr>
          <a:xfrm>
            <a:off x="3518457" y="2796461"/>
            <a:ext cx="465618" cy="450101"/>
            <a:chOff x="-19394200" y="4084200"/>
            <a:chExt cx="315075" cy="304575"/>
          </a:xfrm>
        </p:grpSpPr>
        <p:sp>
          <p:nvSpPr>
            <p:cNvPr id="9586" name="Google Shape;9586;p9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90"/>
          <p:cNvGrpSpPr/>
          <p:nvPr/>
        </p:nvGrpSpPr>
        <p:grpSpPr>
          <a:xfrm>
            <a:off x="6324167" y="1689001"/>
            <a:ext cx="400447" cy="450470"/>
            <a:chOff x="-17526750" y="3309200"/>
            <a:chExt cx="270975" cy="304825"/>
          </a:xfrm>
        </p:grpSpPr>
        <p:sp>
          <p:nvSpPr>
            <p:cNvPr id="9593" name="Google Shape;9593;p9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90"/>
          <p:cNvGrpSpPr/>
          <p:nvPr/>
        </p:nvGrpSpPr>
        <p:grpSpPr>
          <a:xfrm>
            <a:off x="6300319" y="2244173"/>
            <a:ext cx="448143" cy="448143"/>
            <a:chOff x="-17542500" y="3684100"/>
            <a:chExt cx="303250" cy="303250"/>
          </a:xfrm>
        </p:grpSpPr>
        <p:sp>
          <p:nvSpPr>
            <p:cNvPr id="9599" name="Google Shape;9599;p9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90"/>
          <p:cNvGrpSpPr/>
          <p:nvPr/>
        </p:nvGrpSpPr>
        <p:grpSpPr>
          <a:xfrm>
            <a:off x="6299728" y="2810817"/>
            <a:ext cx="449325" cy="421395"/>
            <a:chOff x="-17542500" y="4068450"/>
            <a:chExt cx="304050" cy="285150"/>
          </a:xfrm>
        </p:grpSpPr>
        <p:sp>
          <p:nvSpPr>
            <p:cNvPr id="9607" name="Google Shape;9607;p9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90"/>
          <p:cNvGrpSpPr/>
          <p:nvPr/>
        </p:nvGrpSpPr>
        <p:grpSpPr>
          <a:xfrm>
            <a:off x="3530150" y="3342211"/>
            <a:ext cx="343404" cy="449325"/>
            <a:chOff x="-15652200" y="3335975"/>
            <a:chExt cx="232375" cy="304050"/>
          </a:xfrm>
        </p:grpSpPr>
        <p:sp>
          <p:nvSpPr>
            <p:cNvPr id="9614" name="Google Shape;9614;p9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90"/>
          <p:cNvGrpSpPr/>
          <p:nvPr/>
        </p:nvGrpSpPr>
        <p:grpSpPr>
          <a:xfrm>
            <a:off x="1303491" y="1689573"/>
            <a:ext cx="450470" cy="449325"/>
            <a:chOff x="-20946600" y="3317850"/>
            <a:chExt cx="304825" cy="304050"/>
          </a:xfrm>
        </p:grpSpPr>
        <p:sp>
          <p:nvSpPr>
            <p:cNvPr id="9624" name="Google Shape;9624;p9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90"/>
          <p:cNvGrpSpPr/>
          <p:nvPr/>
        </p:nvGrpSpPr>
        <p:grpSpPr>
          <a:xfrm>
            <a:off x="1304064" y="2243729"/>
            <a:ext cx="449325" cy="449030"/>
            <a:chOff x="-20945825" y="3692175"/>
            <a:chExt cx="304050" cy="303850"/>
          </a:xfrm>
        </p:grpSpPr>
        <p:sp>
          <p:nvSpPr>
            <p:cNvPr id="9628" name="Google Shape;9628;p9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90"/>
          <p:cNvGrpSpPr/>
          <p:nvPr/>
        </p:nvGrpSpPr>
        <p:grpSpPr>
          <a:xfrm>
            <a:off x="1329667" y="2797442"/>
            <a:ext cx="398119" cy="448143"/>
            <a:chOff x="-20930075" y="4066100"/>
            <a:chExt cx="269400" cy="303250"/>
          </a:xfrm>
        </p:grpSpPr>
        <p:sp>
          <p:nvSpPr>
            <p:cNvPr id="9633" name="Google Shape;9633;p9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90"/>
          <p:cNvGrpSpPr/>
          <p:nvPr/>
        </p:nvGrpSpPr>
        <p:grpSpPr>
          <a:xfrm>
            <a:off x="4110888" y="1689848"/>
            <a:ext cx="372516" cy="448771"/>
            <a:chOff x="-18994100" y="3334775"/>
            <a:chExt cx="252075" cy="303675"/>
          </a:xfrm>
        </p:grpSpPr>
        <p:sp>
          <p:nvSpPr>
            <p:cNvPr id="9636" name="Google Shape;9636;p9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0"/>
          <p:cNvGrpSpPr/>
          <p:nvPr/>
        </p:nvGrpSpPr>
        <p:grpSpPr>
          <a:xfrm>
            <a:off x="4125445" y="2244743"/>
            <a:ext cx="343404" cy="446998"/>
            <a:chOff x="-18983850" y="3710075"/>
            <a:chExt cx="232375" cy="302475"/>
          </a:xfrm>
        </p:grpSpPr>
        <p:sp>
          <p:nvSpPr>
            <p:cNvPr id="9641" name="Google Shape;9641;p9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90"/>
          <p:cNvGrpSpPr/>
          <p:nvPr/>
        </p:nvGrpSpPr>
        <p:grpSpPr>
          <a:xfrm>
            <a:off x="4071911" y="2797422"/>
            <a:ext cx="450470" cy="448180"/>
            <a:chOff x="-19020075" y="4084200"/>
            <a:chExt cx="304825" cy="303275"/>
          </a:xfrm>
        </p:grpSpPr>
        <p:sp>
          <p:nvSpPr>
            <p:cNvPr id="9646" name="Google Shape;9646;p9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90"/>
          <p:cNvGrpSpPr/>
          <p:nvPr/>
        </p:nvGrpSpPr>
        <p:grpSpPr>
          <a:xfrm>
            <a:off x="6889176" y="1689001"/>
            <a:ext cx="396937" cy="450470"/>
            <a:chOff x="-17149475" y="3309200"/>
            <a:chExt cx="268600" cy="304825"/>
          </a:xfrm>
        </p:grpSpPr>
        <p:sp>
          <p:nvSpPr>
            <p:cNvPr id="9656" name="Google Shape;9656;p9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90"/>
          <p:cNvGrpSpPr/>
          <p:nvPr/>
        </p:nvGrpSpPr>
        <p:grpSpPr>
          <a:xfrm>
            <a:off x="6862982" y="2258120"/>
            <a:ext cx="449325" cy="420249"/>
            <a:chOff x="-17168375" y="3692750"/>
            <a:chExt cx="304050" cy="284375"/>
          </a:xfrm>
        </p:grpSpPr>
        <p:sp>
          <p:nvSpPr>
            <p:cNvPr id="9659" name="Google Shape;9659;p9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90"/>
          <p:cNvGrpSpPr/>
          <p:nvPr/>
        </p:nvGrpSpPr>
        <p:grpSpPr>
          <a:xfrm>
            <a:off x="6859491" y="2796852"/>
            <a:ext cx="456308" cy="449325"/>
            <a:chOff x="-17170750" y="4058800"/>
            <a:chExt cx="308775" cy="304050"/>
          </a:xfrm>
        </p:grpSpPr>
        <p:sp>
          <p:nvSpPr>
            <p:cNvPr id="9667" name="Google Shape;9667;p9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9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90"/>
          <p:cNvGrpSpPr/>
          <p:nvPr/>
        </p:nvGrpSpPr>
        <p:grpSpPr>
          <a:xfrm>
            <a:off x="5721388" y="3343358"/>
            <a:ext cx="450470" cy="446998"/>
            <a:chOff x="-15688425" y="3707725"/>
            <a:chExt cx="304825" cy="302475"/>
          </a:xfrm>
        </p:grpSpPr>
        <p:sp>
          <p:nvSpPr>
            <p:cNvPr id="9685" name="Google Shape;9685;p9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90"/>
          <p:cNvGrpSpPr/>
          <p:nvPr/>
        </p:nvGrpSpPr>
        <p:grpSpPr>
          <a:xfrm>
            <a:off x="1865544" y="1690441"/>
            <a:ext cx="451653" cy="447589"/>
            <a:chOff x="-20572500" y="3319025"/>
            <a:chExt cx="305625" cy="302875"/>
          </a:xfrm>
        </p:grpSpPr>
        <p:sp>
          <p:nvSpPr>
            <p:cNvPr id="9692" name="Google Shape;9692;p9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90"/>
          <p:cNvGrpSpPr/>
          <p:nvPr/>
        </p:nvGrpSpPr>
        <p:grpSpPr>
          <a:xfrm>
            <a:off x="1866708" y="2305410"/>
            <a:ext cx="449325" cy="325670"/>
            <a:chOff x="-20571700" y="3722875"/>
            <a:chExt cx="304050" cy="220375"/>
          </a:xfrm>
        </p:grpSpPr>
        <p:sp>
          <p:nvSpPr>
            <p:cNvPr id="9695" name="Google Shape;9695;p9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0"/>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90"/>
          <p:cNvGrpSpPr/>
          <p:nvPr/>
        </p:nvGrpSpPr>
        <p:grpSpPr>
          <a:xfrm>
            <a:off x="1866135" y="2796278"/>
            <a:ext cx="450470" cy="450470"/>
            <a:chOff x="-20571700" y="4066875"/>
            <a:chExt cx="304825" cy="304825"/>
          </a:xfrm>
        </p:grpSpPr>
        <p:sp>
          <p:nvSpPr>
            <p:cNvPr id="9703" name="Google Shape;9703;p9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90"/>
          <p:cNvGrpSpPr/>
          <p:nvPr/>
        </p:nvGrpSpPr>
        <p:grpSpPr>
          <a:xfrm>
            <a:off x="4632837" y="1688259"/>
            <a:ext cx="453980" cy="451948"/>
            <a:chOff x="-18645175" y="3334200"/>
            <a:chExt cx="307200" cy="305825"/>
          </a:xfrm>
        </p:grpSpPr>
        <p:sp>
          <p:nvSpPr>
            <p:cNvPr id="9710" name="Google Shape;9710;p9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90"/>
          <p:cNvGrpSpPr/>
          <p:nvPr/>
        </p:nvGrpSpPr>
        <p:grpSpPr>
          <a:xfrm>
            <a:off x="4633429" y="2242989"/>
            <a:ext cx="452798" cy="450507"/>
            <a:chOff x="-18645175" y="3708500"/>
            <a:chExt cx="306400" cy="304850"/>
          </a:xfrm>
        </p:grpSpPr>
        <p:sp>
          <p:nvSpPr>
            <p:cNvPr id="9716" name="Google Shape;9716;p9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90"/>
          <p:cNvGrpSpPr/>
          <p:nvPr/>
        </p:nvGrpSpPr>
        <p:grpSpPr>
          <a:xfrm>
            <a:off x="4631101" y="2795630"/>
            <a:ext cx="457453" cy="451763"/>
            <a:chOff x="-18647525" y="4082625"/>
            <a:chExt cx="309550" cy="305700"/>
          </a:xfrm>
        </p:grpSpPr>
        <p:sp>
          <p:nvSpPr>
            <p:cNvPr id="9724" name="Google Shape;9724;p9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90"/>
          <p:cNvGrpSpPr/>
          <p:nvPr/>
        </p:nvGrpSpPr>
        <p:grpSpPr>
          <a:xfrm>
            <a:off x="7441485" y="1689592"/>
            <a:ext cx="395755" cy="449288"/>
            <a:chOff x="-16775350" y="3309200"/>
            <a:chExt cx="267800" cy="304025"/>
          </a:xfrm>
        </p:grpSpPr>
        <p:sp>
          <p:nvSpPr>
            <p:cNvPr id="9729" name="Google Shape;9729;p9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90"/>
          <p:cNvGrpSpPr/>
          <p:nvPr/>
        </p:nvGrpSpPr>
        <p:grpSpPr>
          <a:xfrm>
            <a:off x="7441485" y="2241827"/>
            <a:ext cx="395755" cy="452835"/>
            <a:chOff x="-16775350" y="3683300"/>
            <a:chExt cx="267800" cy="306425"/>
          </a:xfrm>
        </p:grpSpPr>
        <p:sp>
          <p:nvSpPr>
            <p:cNvPr id="9733" name="Google Shape;9733;p9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90"/>
          <p:cNvGrpSpPr/>
          <p:nvPr/>
        </p:nvGrpSpPr>
        <p:grpSpPr>
          <a:xfrm>
            <a:off x="7413536" y="2796870"/>
            <a:ext cx="451653" cy="449288"/>
            <a:chOff x="-16794250" y="4058225"/>
            <a:chExt cx="305625" cy="304025"/>
          </a:xfrm>
        </p:grpSpPr>
        <p:sp>
          <p:nvSpPr>
            <p:cNvPr id="9737" name="Google Shape;9737;p9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90"/>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90"/>
          <p:cNvGrpSpPr/>
          <p:nvPr/>
        </p:nvGrpSpPr>
        <p:grpSpPr>
          <a:xfrm>
            <a:off x="2414953" y="1689573"/>
            <a:ext cx="457453" cy="449325"/>
            <a:chOff x="-20199150" y="3317850"/>
            <a:chExt cx="309550" cy="304050"/>
          </a:xfrm>
        </p:grpSpPr>
        <p:sp>
          <p:nvSpPr>
            <p:cNvPr id="9748" name="Google Shape;9748;p9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0"/>
          <p:cNvGrpSpPr/>
          <p:nvPr/>
        </p:nvGrpSpPr>
        <p:grpSpPr>
          <a:xfrm>
            <a:off x="2417281" y="2242861"/>
            <a:ext cx="452798" cy="450766"/>
            <a:chOff x="-20199150" y="3693150"/>
            <a:chExt cx="306400" cy="305025"/>
          </a:xfrm>
        </p:grpSpPr>
        <p:sp>
          <p:nvSpPr>
            <p:cNvPr id="9756" name="Google Shape;9756;p9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90"/>
          <p:cNvGrpSpPr/>
          <p:nvPr/>
        </p:nvGrpSpPr>
        <p:grpSpPr>
          <a:xfrm>
            <a:off x="2417854" y="2795687"/>
            <a:ext cx="451653" cy="451653"/>
            <a:chOff x="-20197575" y="4066875"/>
            <a:chExt cx="305625" cy="305625"/>
          </a:xfrm>
        </p:grpSpPr>
        <p:sp>
          <p:nvSpPr>
            <p:cNvPr id="9763" name="Google Shape;9763;p9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90"/>
          <p:cNvGrpSpPr/>
          <p:nvPr/>
        </p:nvGrpSpPr>
        <p:grpSpPr>
          <a:xfrm>
            <a:off x="5200071" y="1687520"/>
            <a:ext cx="449325" cy="453426"/>
            <a:chOff x="-18271050" y="3333200"/>
            <a:chExt cx="304050" cy="306825"/>
          </a:xfrm>
        </p:grpSpPr>
        <p:sp>
          <p:nvSpPr>
            <p:cNvPr id="9772" name="Google Shape;9772;p9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0"/>
          <p:cNvGrpSpPr/>
          <p:nvPr/>
        </p:nvGrpSpPr>
        <p:grpSpPr>
          <a:xfrm>
            <a:off x="5200644" y="2244171"/>
            <a:ext cx="448180" cy="448143"/>
            <a:chOff x="-18270275" y="3710875"/>
            <a:chExt cx="303275" cy="303250"/>
          </a:xfrm>
        </p:grpSpPr>
        <p:sp>
          <p:nvSpPr>
            <p:cNvPr id="9778" name="Google Shape;9778;p9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90"/>
          <p:cNvGrpSpPr/>
          <p:nvPr/>
        </p:nvGrpSpPr>
        <p:grpSpPr>
          <a:xfrm>
            <a:off x="5254196" y="2797422"/>
            <a:ext cx="341076" cy="448180"/>
            <a:chOff x="-18234025" y="4084200"/>
            <a:chExt cx="230800" cy="303275"/>
          </a:xfrm>
        </p:grpSpPr>
        <p:sp>
          <p:nvSpPr>
            <p:cNvPr id="9785" name="Google Shape;9785;p9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90"/>
          <p:cNvGrpSpPr/>
          <p:nvPr/>
        </p:nvGrpSpPr>
        <p:grpSpPr>
          <a:xfrm>
            <a:off x="2366751" y="3341641"/>
            <a:ext cx="449325" cy="450470"/>
            <a:chOff x="-16419350" y="3308400"/>
            <a:chExt cx="304050" cy="304825"/>
          </a:xfrm>
        </p:grpSpPr>
        <p:sp>
          <p:nvSpPr>
            <p:cNvPr id="9789" name="Google Shape;9789;p9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0"/>
          <p:cNvGrpSpPr/>
          <p:nvPr/>
        </p:nvGrpSpPr>
        <p:grpSpPr>
          <a:xfrm>
            <a:off x="4638306" y="3340423"/>
            <a:ext cx="395755" cy="452872"/>
            <a:chOff x="-16401225" y="3683275"/>
            <a:chExt cx="267800" cy="306450"/>
          </a:xfrm>
        </p:grpSpPr>
        <p:sp>
          <p:nvSpPr>
            <p:cNvPr id="9797" name="Google Shape;9797;p9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90"/>
          <p:cNvGrpSpPr/>
          <p:nvPr/>
        </p:nvGrpSpPr>
        <p:grpSpPr>
          <a:xfrm>
            <a:off x="8003755" y="2797062"/>
            <a:ext cx="450470" cy="448180"/>
            <a:chOff x="-16419350" y="4058200"/>
            <a:chExt cx="304825" cy="303275"/>
          </a:xfrm>
        </p:grpSpPr>
        <p:sp>
          <p:nvSpPr>
            <p:cNvPr id="9805" name="Google Shape;9805;p9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90"/>
          <p:cNvGrpSpPr/>
          <p:nvPr/>
        </p:nvGrpSpPr>
        <p:grpSpPr>
          <a:xfrm>
            <a:off x="4030643" y="3343080"/>
            <a:ext cx="450507" cy="447589"/>
            <a:chOff x="-15296200" y="3326900"/>
            <a:chExt cx="304850" cy="302875"/>
          </a:xfrm>
        </p:grpSpPr>
        <p:sp>
          <p:nvSpPr>
            <p:cNvPr id="9813" name="Google Shape;9813;p9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90"/>
          <p:cNvGrpSpPr/>
          <p:nvPr/>
        </p:nvGrpSpPr>
        <p:grpSpPr>
          <a:xfrm>
            <a:off x="2946296" y="1706881"/>
            <a:ext cx="486566" cy="414708"/>
            <a:chOff x="-19835275" y="3330250"/>
            <a:chExt cx="329250" cy="280625"/>
          </a:xfrm>
        </p:grpSpPr>
        <p:sp>
          <p:nvSpPr>
            <p:cNvPr id="9819" name="Google Shape;9819;p9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90"/>
          <p:cNvGrpSpPr/>
          <p:nvPr/>
        </p:nvGrpSpPr>
        <p:grpSpPr>
          <a:xfrm>
            <a:off x="2964325" y="2243470"/>
            <a:ext cx="450507" cy="449547"/>
            <a:chOff x="-19822675" y="3692750"/>
            <a:chExt cx="304850" cy="304200"/>
          </a:xfrm>
        </p:grpSpPr>
        <p:sp>
          <p:nvSpPr>
            <p:cNvPr id="9823" name="Google Shape;9823;p9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90"/>
          <p:cNvGrpSpPr/>
          <p:nvPr/>
        </p:nvGrpSpPr>
        <p:grpSpPr>
          <a:xfrm>
            <a:off x="2964916" y="2796278"/>
            <a:ext cx="449325" cy="450470"/>
            <a:chOff x="-19822675" y="4066875"/>
            <a:chExt cx="304050" cy="304825"/>
          </a:xfrm>
        </p:grpSpPr>
        <p:sp>
          <p:nvSpPr>
            <p:cNvPr id="9829" name="Google Shape;9829;p9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90"/>
          <p:cNvGrpSpPr/>
          <p:nvPr/>
        </p:nvGrpSpPr>
        <p:grpSpPr>
          <a:xfrm>
            <a:off x="5773985" y="1689571"/>
            <a:ext cx="399302" cy="449325"/>
            <a:chOff x="-17878825" y="3334400"/>
            <a:chExt cx="270200" cy="304050"/>
          </a:xfrm>
        </p:grpSpPr>
        <p:sp>
          <p:nvSpPr>
            <p:cNvPr id="9836" name="Google Shape;9836;p9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90"/>
          <p:cNvGrpSpPr/>
          <p:nvPr/>
        </p:nvGrpSpPr>
        <p:grpSpPr>
          <a:xfrm>
            <a:off x="5747809" y="2242416"/>
            <a:ext cx="451653" cy="451653"/>
            <a:chOff x="-17896150" y="3709300"/>
            <a:chExt cx="305625" cy="305625"/>
          </a:xfrm>
        </p:grpSpPr>
        <p:sp>
          <p:nvSpPr>
            <p:cNvPr id="9844" name="Google Shape;9844;p9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90"/>
          <p:cNvGrpSpPr/>
          <p:nvPr/>
        </p:nvGrpSpPr>
        <p:grpSpPr>
          <a:xfrm>
            <a:off x="5775740" y="2795686"/>
            <a:ext cx="395792" cy="451653"/>
            <a:chOff x="-17878025" y="4082625"/>
            <a:chExt cx="267825" cy="305625"/>
          </a:xfrm>
        </p:grpSpPr>
        <p:sp>
          <p:nvSpPr>
            <p:cNvPr id="9849" name="Google Shape;9849;p9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90"/>
          <p:cNvGrpSpPr/>
          <p:nvPr/>
        </p:nvGrpSpPr>
        <p:grpSpPr>
          <a:xfrm>
            <a:off x="2919632" y="3355015"/>
            <a:ext cx="450507" cy="423722"/>
            <a:chOff x="-16044450" y="3317850"/>
            <a:chExt cx="304850" cy="286725"/>
          </a:xfrm>
        </p:grpSpPr>
        <p:sp>
          <p:nvSpPr>
            <p:cNvPr id="9857" name="Google Shape;9857;p9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90"/>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90"/>
          <p:cNvGrpSpPr/>
          <p:nvPr/>
        </p:nvGrpSpPr>
        <p:grpSpPr>
          <a:xfrm>
            <a:off x="8042149" y="2243724"/>
            <a:ext cx="373662" cy="449030"/>
            <a:chOff x="-16018450" y="4058400"/>
            <a:chExt cx="252850" cy="303850"/>
          </a:xfrm>
        </p:grpSpPr>
        <p:sp>
          <p:nvSpPr>
            <p:cNvPr id="9863" name="Google Shape;9863;p9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7" name="Google Shape;9867;p90"/>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1" name="Shape 9871"/>
        <p:cNvGrpSpPr/>
        <p:nvPr/>
      </p:nvGrpSpPr>
      <p:grpSpPr>
        <a:xfrm>
          <a:off x="0" y="0"/>
          <a:ext cx="0" cy="0"/>
          <a:chOff x="0" y="0"/>
          <a:chExt cx="0" cy="0"/>
        </a:xfrm>
      </p:grpSpPr>
      <p:sp>
        <p:nvSpPr>
          <p:cNvPr id="9872" name="Google Shape;9872;p9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9873" name="Google Shape;9873;p91"/>
          <p:cNvGrpSpPr/>
          <p:nvPr/>
        </p:nvGrpSpPr>
        <p:grpSpPr>
          <a:xfrm>
            <a:off x="845901" y="1689241"/>
            <a:ext cx="442337" cy="419623"/>
            <a:chOff x="-6696925" y="3272575"/>
            <a:chExt cx="307200" cy="291425"/>
          </a:xfrm>
        </p:grpSpPr>
        <p:sp>
          <p:nvSpPr>
            <p:cNvPr id="9874" name="Google Shape;9874;p9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1"/>
          <p:cNvGrpSpPr/>
          <p:nvPr/>
        </p:nvGrpSpPr>
        <p:grpSpPr>
          <a:xfrm>
            <a:off x="845884" y="2204636"/>
            <a:ext cx="442373" cy="420775"/>
            <a:chOff x="-6690625" y="3631325"/>
            <a:chExt cx="307225" cy="292225"/>
          </a:xfrm>
        </p:grpSpPr>
        <p:sp>
          <p:nvSpPr>
            <p:cNvPr id="9877" name="Google Shape;9877;p9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91"/>
          <p:cNvGrpSpPr/>
          <p:nvPr/>
        </p:nvGrpSpPr>
        <p:grpSpPr>
          <a:xfrm>
            <a:off x="868005" y="2756972"/>
            <a:ext cx="421927" cy="419371"/>
            <a:chOff x="-6689825" y="3992050"/>
            <a:chExt cx="293025" cy="291250"/>
          </a:xfrm>
        </p:grpSpPr>
        <p:sp>
          <p:nvSpPr>
            <p:cNvPr id="9883" name="Google Shape;9883;p9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5" name="Google Shape;9895;p91"/>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6" name="Google Shape;9896;p91"/>
          <p:cNvGrpSpPr/>
          <p:nvPr/>
        </p:nvGrpSpPr>
        <p:grpSpPr>
          <a:xfrm>
            <a:off x="3551317" y="2205192"/>
            <a:ext cx="423043" cy="419659"/>
            <a:chOff x="-4837325" y="3612425"/>
            <a:chExt cx="293800" cy="291450"/>
          </a:xfrm>
        </p:grpSpPr>
        <p:sp>
          <p:nvSpPr>
            <p:cNvPr id="9897" name="Google Shape;9897;p9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91"/>
          <p:cNvGrpSpPr/>
          <p:nvPr/>
        </p:nvGrpSpPr>
        <p:grpSpPr>
          <a:xfrm>
            <a:off x="3564349" y="2756826"/>
            <a:ext cx="420775" cy="419659"/>
            <a:chOff x="-4837325" y="3971575"/>
            <a:chExt cx="292225" cy="291450"/>
          </a:xfrm>
        </p:grpSpPr>
        <p:sp>
          <p:nvSpPr>
            <p:cNvPr id="9901" name="Google Shape;9901;p9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91"/>
          <p:cNvGrpSpPr/>
          <p:nvPr/>
        </p:nvGrpSpPr>
        <p:grpSpPr>
          <a:xfrm>
            <a:off x="6256364" y="1714185"/>
            <a:ext cx="430998" cy="369730"/>
            <a:chOff x="-3037625" y="3254850"/>
            <a:chExt cx="299325" cy="256775"/>
          </a:xfrm>
        </p:grpSpPr>
        <p:sp>
          <p:nvSpPr>
            <p:cNvPr id="9908" name="Google Shape;9908;p9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91"/>
          <p:cNvGrpSpPr/>
          <p:nvPr/>
        </p:nvGrpSpPr>
        <p:grpSpPr>
          <a:xfrm>
            <a:off x="6260324" y="2204615"/>
            <a:ext cx="423079" cy="420811"/>
            <a:chOff x="-3031325" y="3597450"/>
            <a:chExt cx="293825" cy="292250"/>
          </a:xfrm>
        </p:grpSpPr>
        <p:sp>
          <p:nvSpPr>
            <p:cNvPr id="9913" name="Google Shape;9913;p9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91"/>
          <p:cNvGrpSpPr/>
          <p:nvPr/>
        </p:nvGrpSpPr>
        <p:grpSpPr>
          <a:xfrm>
            <a:off x="6272798" y="2781214"/>
            <a:ext cx="421927" cy="370882"/>
            <a:chOff x="-3030525" y="3973150"/>
            <a:chExt cx="293025" cy="257575"/>
          </a:xfrm>
        </p:grpSpPr>
        <p:sp>
          <p:nvSpPr>
            <p:cNvPr id="9918" name="Google Shape;9918;p9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91"/>
          <p:cNvGrpSpPr/>
          <p:nvPr/>
        </p:nvGrpSpPr>
        <p:grpSpPr>
          <a:xfrm>
            <a:off x="1374391" y="3369426"/>
            <a:ext cx="421927" cy="297195"/>
            <a:chOff x="-1199300" y="3279250"/>
            <a:chExt cx="293025" cy="206400"/>
          </a:xfrm>
        </p:grpSpPr>
        <p:sp>
          <p:nvSpPr>
            <p:cNvPr id="9921" name="Google Shape;9921;p9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91"/>
          <p:cNvGrpSpPr/>
          <p:nvPr/>
        </p:nvGrpSpPr>
        <p:grpSpPr>
          <a:xfrm>
            <a:off x="1381477" y="1688773"/>
            <a:ext cx="444605" cy="420559"/>
            <a:chOff x="-6338550" y="3272950"/>
            <a:chExt cx="308775" cy="292075"/>
          </a:xfrm>
        </p:grpSpPr>
        <p:sp>
          <p:nvSpPr>
            <p:cNvPr id="9926" name="Google Shape;9926;p9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91"/>
          <p:cNvGrpSpPr/>
          <p:nvPr/>
        </p:nvGrpSpPr>
        <p:grpSpPr>
          <a:xfrm>
            <a:off x="1392817" y="2205194"/>
            <a:ext cx="421927" cy="419659"/>
            <a:chOff x="-6329100" y="3632100"/>
            <a:chExt cx="293025" cy="291450"/>
          </a:xfrm>
        </p:grpSpPr>
        <p:sp>
          <p:nvSpPr>
            <p:cNvPr id="9930" name="Google Shape;9930;p9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91"/>
          <p:cNvGrpSpPr/>
          <p:nvPr/>
        </p:nvGrpSpPr>
        <p:grpSpPr>
          <a:xfrm>
            <a:off x="1405867" y="2756828"/>
            <a:ext cx="419623" cy="419659"/>
            <a:chOff x="-6329875" y="3992050"/>
            <a:chExt cx="291425" cy="291450"/>
          </a:xfrm>
        </p:grpSpPr>
        <p:sp>
          <p:nvSpPr>
            <p:cNvPr id="9934" name="Google Shape;9934;p9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91"/>
          <p:cNvGrpSpPr/>
          <p:nvPr/>
        </p:nvGrpSpPr>
        <p:grpSpPr>
          <a:xfrm>
            <a:off x="4092004" y="1687530"/>
            <a:ext cx="423079" cy="423043"/>
            <a:chOff x="-4478975" y="3251700"/>
            <a:chExt cx="293825" cy="293800"/>
          </a:xfrm>
        </p:grpSpPr>
        <p:sp>
          <p:nvSpPr>
            <p:cNvPr id="9939" name="Google Shape;9939;p9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91"/>
          <p:cNvGrpSpPr/>
          <p:nvPr/>
        </p:nvGrpSpPr>
        <p:grpSpPr>
          <a:xfrm>
            <a:off x="4092004" y="2205192"/>
            <a:ext cx="423079" cy="419659"/>
            <a:chOff x="-4475825" y="3612425"/>
            <a:chExt cx="293825" cy="291450"/>
          </a:xfrm>
        </p:grpSpPr>
        <p:sp>
          <p:nvSpPr>
            <p:cNvPr id="9943" name="Google Shape;9943;p9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91"/>
          <p:cNvGrpSpPr/>
          <p:nvPr/>
        </p:nvGrpSpPr>
        <p:grpSpPr>
          <a:xfrm>
            <a:off x="4101077" y="2756844"/>
            <a:ext cx="428730" cy="419623"/>
            <a:chOff x="-4480550" y="3970800"/>
            <a:chExt cx="297750" cy="291425"/>
          </a:xfrm>
        </p:grpSpPr>
        <p:sp>
          <p:nvSpPr>
            <p:cNvPr id="9947" name="Google Shape;9947;p9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91"/>
          <p:cNvGrpSpPr/>
          <p:nvPr/>
        </p:nvGrpSpPr>
        <p:grpSpPr>
          <a:xfrm>
            <a:off x="6804910" y="1689221"/>
            <a:ext cx="415123" cy="419659"/>
            <a:chOff x="-2668225" y="3239075"/>
            <a:chExt cx="288300" cy="291450"/>
          </a:xfrm>
        </p:grpSpPr>
        <p:sp>
          <p:nvSpPr>
            <p:cNvPr id="9950" name="Google Shape;9950;p9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91"/>
          <p:cNvGrpSpPr/>
          <p:nvPr/>
        </p:nvGrpSpPr>
        <p:grpSpPr>
          <a:xfrm>
            <a:off x="6802066" y="2205191"/>
            <a:ext cx="420811" cy="419659"/>
            <a:chOff x="-2671375" y="3597450"/>
            <a:chExt cx="292250" cy="291450"/>
          </a:xfrm>
        </p:grpSpPr>
        <p:sp>
          <p:nvSpPr>
            <p:cNvPr id="9956" name="Google Shape;9956;p9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91"/>
          <p:cNvGrpSpPr/>
          <p:nvPr/>
        </p:nvGrpSpPr>
        <p:grpSpPr>
          <a:xfrm>
            <a:off x="6812849" y="2755691"/>
            <a:ext cx="423043" cy="421927"/>
            <a:chOff x="-2670575" y="3956600"/>
            <a:chExt cx="293800" cy="293025"/>
          </a:xfrm>
        </p:grpSpPr>
        <p:sp>
          <p:nvSpPr>
            <p:cNvPr id="9959" name="Google Shape;9959;p9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91"/>
          <p:cNvGrpSpPr/>
          <p:nvPr/>
        </p:nvGrpSpPr>
        <p:grpSpPr>
          <a:xfrm>
            <a:off x="3070370" y="3311947"/>
            <a:ext cx="426462" cy="418363"/>
            <a:chOff x="-1183550" y="3586525"/>
            <a:chExt cx="296175" cy="290550"/>
          </a:xfrm>
        </p:grpSpPr>
        <p:sp>
          <p:nvSpPr>
            <p:cNvPr id="9964" name="Google Shape;9964;p9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91"/>
          <p:cNvGrpSpPr/>
          <p:nvPr/>
        </p:nvGrpSpPr>
        <p:grpSpPr>
          <a:xfrm>
            <a:off x="1928310" y="2203826"/>
            <a:ext cx="432150" cy="422395"/>
            <a:chOff x="-5974675" y="3632100"/>
            <a:chExt cx="300125" cy="293350"/>
          </a:xfrm>
        </p:grpSpPr>
        <p:sp>
          <p:nvSpPr>
            <p:cNvPr id="9974" name="Google Shape;9974;p9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91"/>
          <p:cNvGrpSpPr/>
          <p:nvPr/>
        </p:nvGrpSpPr>
        <p:grpSpPr>
          <a:xfrm>
            <a:off x="1958351" y="2755694"/>
            <a:ext cx="395865" cy="421927"/>
            <a:chOff x="-5971525" y="3990475"/>
            <a:chExt cx="274925" cy="293025"/>
          </a:xfrm>
        </p:grpSpPr>
        <p:sp>
          <p:nvSpPr>
            <p:cNvPr id="9978" name="Google Shape;9978;p9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9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91"/>
          <p:cNvGrpSpPr/>
          <p:nvPr/>
        </p:nvGrpSpPr>
        <p:grpSpPr>
          <a:xfrm>
            <a:off x="4631558" y="1689798"/>
            <a:ext cx="420775" cy="418507"/>
            <a:chOff x="-4118225" y="3253275"/>
            <a:chExt cx="292225" cy="290650"/>
          </a:xfrm>
        </p:grpSpPr>
        <p:sp>
          <p:nvSpPr>
            <p:cNvPr id="9983" name="Google Shape;9983;p9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91"/>
          <p:cNvGrpSpPr/>
          <p:nvPr/>
        </p:nvGrpSpPr>
        <p:grpSpPr>
          <a:xfrm>
            <a:off x="4682008" y="2204922"/>
            <a:ext cx="319874" cy="420199"/>
            <a:chOff x="-4082800" y="3612425"/>
            <a:chExt cx="222150" cy="291825"/>
          </a:xfrm>
        </p:grpSpPr>
        <p:sp>
          <p:nvSpPr>
            <p:cNvPr id="9986" name="Google Shape;9986;p9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91"/>
          <p:cNvGrpSpPr/>
          <p:nvPr/>
        </p:nvGrpSpPr>
        <p:grpSpPr>
          <a:xfrm>
            <a:off x="4643456" y="2769876"/>
            <a:ext cx="420775" cy="393561"/>
            <a:chOff x="-4118225" y="3990475"/>
            <a:chExt cx="292225" cy="273325"/>
          </a:xfrm>
        </p:grpSpPr>
        <p:sp>
          <p:nvSpPr>
            <p:cNvPr id="9990" name="Google Shape;9990;p9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91"/>
          <p:cNvGrpSpPr/>
          <p:nvPr/>
        </p:nvGrpSpPr>
        <p:grpSpPr>
          <a:xfrm>
            <a:off x="7354110" y="1688087"/>
            <a:ext cx="394713" cy="421927"/>
            <a:chOff x="-2312225" y="3238300"/>
            <a:chExt cx="274125" cy="293025"/>
          </a:xfrm>
        </p:grpSpPr>
        <p:sp>
          <p:nvSpPr>
            <p:cNvPr id="9995" name="Google Shape;9995;p9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91"/>
          <p:cNvGrpSpPr/>
          <p:nvPr/>
        </p:nvGrpSpPr>
        <p:grpSpPr>
          <a:xfrm>
            <a:off x="7341062" y="2153586"/>
            <a:ext cx="420811" cy="522864"/>
            <a:chOff x="-2310650" y="3525775"/>
            <a:chExt cx="292250" cy="363125"/>
          </a:xfrm>
        </p:grpSpPr>
        <p:sp>
          <p:nvSpPr>
            <p:cNvPr id="9998" name="Google Shape;9998;p9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91"/>
          <p:cNvGrpSpPr/>
          <p:nvPr/>
        </p:nvGrpSpPr>
        <p:grpSpPr>
          <a:xfrm>
            <a:off x="7351827" y="2756825"/>
            <a:ext cx="423079" cy="419659"/>
            <a:chOff x="-2310650" y="3958175"/>
            <a:chExt cx="293825" cy="291450"/>
          </a:xfrm>
        </p:grpSpPr>
        <p:sp>
          <p:nvSpPr>
            <p:cNvPr id="10003" name="Google Shape;10003;p9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91"/>
          <p:cNvGrpSpPr/>
          <p:nvPr/>
        </p:nvGrpSpPr>
        <p:grpSpPr>
          <a:xfrm>
            <a:off x="4718688" y="3308459"/>
            <a:ext cx="424159" cy="419659"/>
            <a:chOff x="-1182750" y="3962900"/>
            <a:chExt cx="294575" cy="291450"/>
          </a:xfrm>
        </p:grpSpPr>
        <p:sp>
          <p:nvSpPr>
            <p:cNvPr id="10006" name="Google Shape;10006;p9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91"/>
          <p:cNvGrpSpPr/>
          <p:nvPr/>
        </p:nvGrpSpPr>
        <p:grpSpPr>
          <a:xfrm>
            <a:off x="2471824" y="1689223"/>
            <a:ext cx="424195" cy="419659"/>
            <a:chOff x="-5611575" y="3272950"/>
            <a:chExt cx="294600" cy="291450"/>
          </a:xfrm>
        </p:grpSpPr>
        <p:sp>
          <p:nvSpPr>
            <p:cNvPr id="10014" name="Google Shape;10014;p9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91"/>
          <p:cNvGrpSpPr/>
          <p:nvPr/>
        </p:nvGrpSpPr>
        <p:grpSpPr>
          <a:xfrm>
            <a:off x="2471824" y="2205770"/>
            <a:ext cx="424195" cy="418507"/>
            <a:chOff x="-5613150" y="3632900"/>
            <a:chExt cx="294600" cy="290650"/>
          </a:xfrm>
        </p:grpSpPr>
        <p:sp>
          <p:nvSpPr>
            <p:cNvPr id="10020" name="Google Shape;10020;p9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91"/>
          <p:cNvGrpSpPr/>
          <p:nvPr/>
        </p:nvGrpSpPr>
        <p:grpSpPr>
          <a:xfrm>
            <a:off x="5155210" y="1689438"/>
            <a:ext cx="434634" cy="419227"/>
            <a:chOff x="-3768700" y="3253275"/>
            <a:chExt cx="301850" cy="291150"/>
          </a:xfrm>
        </p:grpSpPr>
        <p:sp>
          <p:nvSpPr>
            <p:cNvPr id="10023" name="Google Shape;10023;p9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91"/>
          <p:cNvGrpSpPr/>
          <p:nvPr/>
        </p:nvGrpSpPr>
        <p:grpSpPr>
          <a:xfrm>
            <a:off x="5159293" y="2217090"/>
            <a:ext cx="426462" cy="395865"/>
            <a:chOff x="-3808700" y="3628950"/>
            <a:chExt cx="296175" cy="274925"/>
          </a:xfrm>
        </p:grpSpPr>
        <p:sp>
          <p:nvSpPr>
            <p:cNvPr id="10027" name="Google Shape;10027;p9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91"/>
          <p:cNvGrpSpPr/>
          <p:nvPr/>
        </p:nvGrpSpPr>
        <p:grpSpPr>
          <a:xfrm>
            <a:off x="5224504" y="2756412"/>
            <a:ext cx="419443" cy="420487"/>
            <a:chOff x="-3771675" y="3971775"/>
            <a:chExt cx="291300" cy="292025"/>
          </a:xfrm>
        </p:grpSpPr>
        <p:sp>
          <p:nvSpPr>
            <p:cNvPr id="10031" name="Google Shape;10031;p9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91"/>
          <p:cNvGrpSpPr/>
          <p:nvPr/>
        </p:nvGrpSpPr>
        <p:grpSpPr>
          <a:xfrm>
            <a:off x="7885948" y="1716461"/>
            <a:ext cx="420271" cy="320774"/>
            <a:chOff x="-1951475" y="3273100"/>
            <a:chExt cx="291875" cy="222775"/>
          </a:xfrm>
        </p:grpSpPr>
        <p:sp>
          <p:nvSpPr>
            <p:cNvPr id="10037" name="Google Shape;10037;p9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91"/>
          <p:cNvGrpSpPr/>
          <p:nvPr/>
        </p:nvGrpSpPr>
        <p:grpSpPr>
          <a:xfrm>
            <a:off x="7883429" y="2205191"/>
            <a:ext cx="425310" cy="419659"/>
            <a:chOff x="-1951475" y="3597450"/>
            <a:chExt cx="295375" cy="291450"/>
          </a:xfrm>
        </p:grpSpPr>
        <p:sp>
          <p:nvSpPr>
            <p:cNvPr id="10041" name="Google Shape;10041;p9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91"/>
          <p:cNvGrpSpPr/>
          <p:nvPr/>
        </p:nvGrpSpPr>
        <p:grpSpPr>
          <a:xfrm>
            <a:off x="7885680" y="2756825"/>
            <a:ext cx="444605" cy="419659"/>
            <a:chOff x="-1960150" y="3956600"/>
            <a:chExt cx="308775" cy="291450"/>
          </a:xfrm>
        </p:grpSpPr>
        <p:sp>
          <p:nvSpPr>
            <p:cNvPr id="10046" name="Google Shape;10046;p9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91"/>
          <p:cNvGrpSpPr/>
          <p:nvPr/>
        </p:nvGrpSpPr>
        <p:grpSpPr>
          <a:xfrm>
            <a:off x="1939718" y="3307636"/>
            <a:ext cx="420775" cy="420775"/>
            <a:chOff x="-804700" y="3226500"/>
            <a:chExt cx="292225" cy="292225"/>
          </a:xfrm>
        </p:grpSpPr>
        <p:sp>
          <p:nvSpPr>
            <p:cNvPr id="10049" name="Google Shape;10049;p9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91"/>
          <p:cNvGrpSpPr/>
          <p:nvPr/>
        </p:nvGrpSpPr>
        <p:grpSpPr>
          <a:xfrm>
            <a:off x="3019809" y="1688647"/>
            <a:ext cx="420775" cy="420811"/>
            <a:chOff x="-5251625" y="3272950"/>
            <a:chExt cx="292225" cy="292250"/>
          </a:xfrm>
        </p:grpSpPr>
        <p:sp>
          <p:nvSpPr>
            <p:cNvPr id="10057" name="Google Shape;10057;p9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91"/>
          <p:cNvGrpSpPr/>
          <p:nvPr/>
        </p:nvGrpSpPr>
        <p:grpSpPr>
          <a:xfrm>
            <a:off x="3032265" y="2756270"/>
            <a:ext cx="419659" cy="420775"/>
            <a:chOff x="-5251625" y="3991275"/>
            <a:chExt cx="291450" cy="292225"/>
          </a:xfrm>
        </p:grpSpPr>
        <p:sp>
          <p:nvSpPr>
            <p:cNvPr id="10061" name="Google Shape;10061;p9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91"/>
          <p:cNvGrpSpPr/>
          <p:nvPr/>
        </p:nvGrpSpPr>
        <p:grpSpPr>
          <a:xfrm>
            <a:off x="5772848" y="1689240"/>
            <a:ext cx="319874" cy="419623"/>
            <a:chOff x="-3365275" y="3253275"/>
            <a:chExt cx="222150" cy="291425"/>
          </a:xfrm>
        </p:grpSpPr>
        <p:sp>
          <p:nvSpPr>
            <p:cNvPr id="10067" name="Google Shape;10067;p9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91"/>
          <p:cNvGrpSpPr/>
          <p:nvPr/>
        </p:nvGrpSpPr>
        <p:grpSpPr>
          <a:xfrm>
            <a:off x="1933980" y="1689799"/>
            <a:ext cx="420811" cy="418507"/>
            <a:chOff x="-5971525" y="3273750"/>
            <a:chExt cx="292250" cy="290650"/>
          </a:xfrm>
        </p:grpSpPr>
        <p:sp>
          <p:nvSpPr>
            <p:cNvPr id="10070" name="Google Shape;10070;p9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91"/>
          <p:cNvGrpSpPr/>
          <p:nvPr/>
        </p:nvGrpSpPr>
        <p:grpSpPr>
          <a:xfrm>
            <a:off x="5746786" y="2204058"/>
            <a:ext cx="371998" cy="421927"/>
            <a:chOff x="-3383375" y="3611625"/>
            <a:chExt cx="258350" cy="293025"/>
          </a:xfrm>
        </p:grpSpPr>
        <p:sp>
          <p:nvSpPr>
            <p:cNvPr id="10073" name="Google Shape;10073;p9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91"/>
          <p:cNvGrpSpPr/>
          <p:nvPr/>
        </p:nvGrpSpPr>
        <p:grpSpPr>
          <a:xfrm>
            <a:off x="5809135" y="2756826"/>
            <a:ext cx="271097" cy="419659"/>
            <a:chOff x="-3347950" y="3971575"/>
            <a:chExt cx="188275" cy="291450"/>
          </a:xfrm>
        </p:grpSpPr>
        <p:sp>
          <p:nvSpPr>
            <p:cNvPr id="10076" name="Google Shape;10076;p9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91"/>
          <p:cNvGrpSpPr/>
          <p:nvPr/>
        </p:nvGrpSpPr>
        <p:grpSpPr>
          <a:xfrm>
            <a:off x="858994" y="3307061"/>
            <a:ext cx="371998" cy="421927"/>
            <a:chOff x="-1575775" y="3238300"/>
            <a:chExt cx="258350" cy="293025"/>
          </a:xfrm>
        </p:grpSpPr>
        <p:sp>
          <p:nvSpPr>
            <p:cNvPr id="10080" name="Google Shape;10080;p91"/>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91"/>
          <p:cNvGrpSpPr/>
          <p:nvPr/>
        </p:nvGrpSpPr>
        <p:grpSpPr>
          <a:xfrm>
            <a:off x="4153362" y="3318663"/>
            <a:ext cx="421927" cy="399248"/>
            <a:chOff x="-1592325" y="3957400"/>
            <a:chExt cx="293025" cy="277275"/>
          </a:xfrm>
        </p:grpSpPr>
        <p:sp>
          <p:nvSpPr>
            <p:cNvPr id="10086" name="Google Shape;10086;p9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91"/>
          <p:cNvGrpSpPr/>
          <p:nvPr/>
        </p:nvGrpSpPr>
        <p:grpSpPr>
          <a:xfrm>
            <a:off x="3640232" y="3310744"/>
            <a:ext cx="369730" cy="420775"/>
            <a:chOff x="-778700" y="3612425"/>
            <a:chExt cx="256775" cy="292225"/>
          </a:xfrm>
        </p:grpSpPr>
        <p:sp>
          <p:nvSpPr>
            <p:cNvPr id="10091" name="Google Shape;10091;p9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91"/>
          <p:cNvGrpSpPr/>
          <p:nvPr/>
        </p:nvGrpSpPr>
        <p:grpSpPr>
          <a:xfrm>
            <a:off x="6111733" y="3828305"/>
            <a:ext cx="340731" cy="387641"/>
            <a:chOff x="7728464" y="1561258"/>
            <a:chExt cx="349719" cy="397866"/>
          </a:xfrm>
        </p:grpSpPr>
        <p:sp>
          <p:nvSpPr>
            <p:cNvPr id="10098" name="Google Shape;10098;p9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91"/>
          <p:cNvGrpSpPr/>
          <p:nvPr/>
        </p:nvGrpSpPr>
        <p:grpSpPr>
          <a:xfrm>
            <a:off x="4034702" y="3828305"/>
            <a:ext cx="387681" cy="387641"/>
            <a:chOff x="5611350" y="1561258"/>
            <a:chExt cx="397907" cy="397866"/>
          </a:xfrm>
        </p:grpSpPr>
        <p:sp>
          <p:nvSpPr>
            <p:cNvPr id="10101" name="Google Shape;10101;p9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91"/>
          <p:cNvGrpSpPr/>
          <p:nvPr/>
        </p:nvGrpSpPr>
        <p:grpSpPr>
          <a:xfrm>
            <a:off x="4553987" y="3925571"/>
            <a:ext cx="387610" cy="193109"/>
            <a:chOff x="6140660" y="1661097"/>
            <a:chExt cx="397835" cy="198202"/>
          </a:xfrm>
        </p:grpSpPr>
        <p:sp>
          <p:nvSpPr>
            <p:cNvPr id="10106" name="Google Shape;10106;p9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91"/>
          <p:cNvGrpSpPr/>
          <p:nvPr/>
        </p:nvGrpSpPr>
        <p:grpSpPr>
          <a:xfrm>
            <a:off x="5073202" y="3828305"/>
            <a:ext cx="387681" cy="387641"/>
            <a:chOff x="6669907" y="1561258"/>
            <a:chExt cx="397907" cy="397866"/>
          </a:xfrm>
        </p:grpSpPr>
        <p:sp>
          <p:nvSpPr>
            <p:cNvPr id="10111" name="Google Shape;10111;p9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91"/>
          <p:cNvGrpSpPr/>
          <p:nvPr/>
        </p:nvGrpSpPr>
        <p:grpSpPr>
          <a:xfrm>
            <a:off x="5592488" y="3828305"/>
            <a:ext cx="387641" cy="387641"/>
            <a:chOff x="7199196" y="1561258"/>
            <a:chExt cx="397866" cy="397866"/>
          </a:xfrm>
        </p:grpSpPr>
        <p:sp>
          <p:nvSpPr>
            <p:cNvPr id="10117" name="Google Shape;10117;p9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91"/>
          <p:cNvGrpSpPr/>
          <p:nvPr/>
        </p:nvGrpSpPr>
        <p:grpSpPr>
          <a:xfrm>
            <a:off x="1958433" y="3885842"/>
            <a:ext cx="387681" cy="272572"/>
            <a:chOff x="3386036" y="1746339"/>
            <a:chExt cx="397907" cy="279762"/>
          </a:xfrm>
        </p:grpSpPr>
        <p:sp>
          <p:nvSpPr>
            <p:cNvPr id="10121" name="Google Shape;10121;p9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91"/>
          <p:cNvGrpSpPr/>
          <p:nvPr/>
        </p:nvGrpSpPr>
        <p:grpSpPr>
          <a:xfrm>
            <a:off x="2483722" y="2756270"/>
            <a:ext cx="424195" cy="420775"/>
            <a:chOff x="-5613150" y="3991275"/>
            <a:chExt cx="294600" cy="292225"/>
          </a:xfrm>
        </p:grpSpPr>
        <p:sp>
          <p:nvSpPr>
            <p:cNvPr id="10124" name="Google Shape;10124;p9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1"/>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1"/>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9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91"/>
          <p:cNvGrpSpPr/>
          <p:nvPr/>
        </p:nvGrpSpPr>
        <p:grpSpPr>
          <a:xfrm>
            <a:off x="2996130" y="3828288"/>
            <a:ext cx="387681" cy="387681"/>
            <a:chOff x="4417380" y="1687279"/>
            <a:chExt cx="397907" cy="397907"/>
          </a:xfrm>
        </p:grpSpPr>
        <p:sp>
          <p:nvSpPr>
            <p:cNvPr id="10134" name="Google Shape;10134;p9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91"/>
          <p:cNvGrpSpPr/>
          <p:nvPr/>
        </p:nvGrpSpPr>
        <p:grpSpPr>
          <a:xfrm>
            <a:off x="7942611" y="3308537"/>
            <a:ext cx="387661" cy="387661"/>
            <a:chOff x="2869999" y="1687279"/>
            <a:chExt cx="397887" cy="397887"/>
          </a:xfrm>
        </p:grpSpPr>
        <p:sp>
          <p:nvSpPr>
            <p:cNvPr id="10137" name="Google Shape;10137;p9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91"/>
          <p:cNvGrpSpPr/>
          <p:nvPr/>
        </p:nvGrpSpPr>
        <p:grpSpPr>
          <a:xfrm>
            <a:off x="2477718" y="3828664"/>
            <a:ext cx="386807" cy="386929"/>
            <a:chOff x="3902887" y="1687655"/>
            <a:chExt cx="397010" cy="397135"/>
          </a:xfrm>
        </p:grpSpPr>
        <p:sp>
          <p:nvSpPr>
            <p:cNvPr id="10140" name="Google Shape;10140;p9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91"/>
          <p:cNvGrpSpPr/>
          <p:nvPr/>
        </p:nvGrpSpPr>
        <p:grpSpPr>
          <a:xfrm>
            <a:off x="3515416" y="3828288"/>
            <a:ext cx="387681" cy="387681"/>
            <a:chOff x="4933458" y="1687279"/>
            <a:chExt cx="397907" cy="397907"/>
          </a:xfrm>
        </p:grpSpPr>
        <p:sp>
          <p:nvSpPr>
            <p:cNvPr id="10143" name="Google Shape;10143;p9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91"/>
          <p:cNvGrpSpPr/>
          <p:nvPr/>
        </p:nvGrpSpPr>
        <p:grpSpPr>
          <a:xfrm>
            <a:off x="6348367" y="3308537"/>
            <a:ext cx="387661" cy="387661"/>
            <a:chOff x="1379798" y="1723250"/>
            <a:chExt cx="397887" cy="397887"/>
          </a:xfrm>
        </p:grpSpPr>
        <p:sp>
          <p:nvSpPr>
            <p:cNvPr id="10146" name="Google Shape;10146;p9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91"/>
          <p:cNvGrpSpPr/>
          <p:nvPr/>
        </p:nvGrpSpPr>
        <p:grpSpPr>
          <a:xfrm>
            <a:off x="5286246" y="3308537"/>
            <a:ext cx="387681" cy="387661"/>
            <a:chOff x="266768" y="1721375"/>
            <a:chExt cx="397907" cy="397887"/>
          </a:xfrm>
        </p:grpSpPr>
        <p:sp>
          <p:nvSpPr>
            <p:cNvPr id="10151" name="Google Shape;10151;p9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91"/>
          <p:cNvGrpSpPr/>
          <p:nvPr/>
        </p:nvGrpSpPr>
        <p:grpSpPr>
          <a:xfrm>
            <a:off x="5817327" y="3308537"/>
            <a:ext cx="387641" cy="387661"/>
            <a:chOff x="864491" y="1723250"/>
            <a:chExt cx="397866" cy="397887"/>
          </a:xfrm>
        </p:grpSpPr>
        <p:sp>
          <p:nvSpPr>
            <p:cNvPr id="10154" name="Google Shape;10154;p9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7" name="Google Shape;10157;p91"/>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8" name="Google Shape;10158;p91"/>
          <p:cNvGrpSpPr/>
          <p:nvPr/>
        </p:nvGrpSpPr>
        <p:grpSpPr>
          <a:xfrm>
            <a:off x="3016407" y="2204348"/>
            <a:ext cx="427578" cy="421351"/>
            <a:chOff x="-5254775" y="3631325"/>
            <a:chExt cx="296950" cy="292625"/>
          </a:xfrm>
        </p:grpSpPr>
        <p:sp>
          <p:nvSpPr>
            <p:cNvPr id="10159" name="Google Shape;10159;p9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91"/>
          <p:cNvGrpSpPr/>
          <p:nvPr/>
        </p:nvGrpSpPr>
        <p:grpSpPr>
          <a:xfrm>
            <a:off x="7411672" y="3308924"/>
            <a:ext cx="387539" cy="386888"/>
            <a:chOff x="2408992" y="1722875"/>
            <a:chExt cx="397761" cy="397093"/>
          </a:xfrm>
        </p:grpSpPr>
        <p:sp>
          <p:nvSpPr>
            <p:cNvPr id="10167" name="Google Shape;10167;p9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91"/>
          <p:cNvGrpSpPr/>
          <p:nvPr/>
        </p:nvGrpSpPr>
        <p:grpSpPr>
          <a:xfrm>
            <a:off x="2503892" y="3309051"/>
            <a:ext cx="423079" cy="424159"/>
            <a:chOff x="-1591550" y="3597475"/>
            <a:chExt cx="293825" cy="294575"/>
          </a:xfrm>
        </p:grpSpPr>
        <p:sp>
          <p:nvSpPr>
            <p:cNvPr id="10170" name="Google Shape;10170;p9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6" name="Shape 10176"/>
        <p:cNvGrpSpPr/>
        <p:nvPr/>
      </p:nvGrpSpPr>
      <p:grpSpPr>
        <a:xfrm>
          <a:off x="0" y="0"/>
          <a:ext cx="0" cy="0"/>
          <a:chOff x="0" y="0"/>
          <a:chExt cx="0" cy="0"/>
        </a:xfrm>
      </p:grpSpPr>
      <p:pic>
        <p:nvPicPr>
          <p:cNvPr id="10177" name="Google Shape;10177;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sp>
        <p:nvSpPr>
          <p:cNvPr id="1533" name="Google Shape;1533;p41"/>
          <p:cNvSpPr txBox="1"/>
          <p:nvPr>
            <p:ph type="title"/>
          </p:nvPr>
        </p:nvSpPr>
        <p:spPr>
          <a:xfrm>
            <a:off x="1064450" y="2020525"/>
            <a:ext cx="4596000" cy="60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1534" name="Google Shape;1534;p41"/>
          <p:cNvSpPr txBox="1"/>
          <p:nvPr>
            <p:ph idx="1" type="subTitle"/>
          </p:nvPr>
        </p:nvSpPr>
        <p:spPr>
          <a:xfrm>
            <a:off x="1064450" y="2514263"/>
            <a:ext cx="4172100" cy="60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 name="Shape 1538"/>
        <p:cNvGrpSpPr/>
        <p:nvPr/>
      </p:nvGrpSpPr>
      <p:grpSpPr>
        <a:xfrm>
          <a:off x="0" y="0"/>
          <a:ext cx="0" cy="0"/>
          <a:chOff x="0" y="0"/>
          <a:chExt cx="0" cy="0"/>
        </a:xfrm>
      </p:grpSpPr>
      <p:sp>
        <p:nvSpPr>
          <p:cNvPr id="1539" name="Google Shape;1539;p42"/>
          <p:cNvSpPr/>
          <p:nvPr/>
        </p:nvSpPr>
        <p:spPr>
          <a:xfrm>
            <a:off x="540000" y="1152600"/>
            <a:ext cx="3561600" cy="3450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4327175" y="1152600"/>
            <a:ext cx="4276800" cy="3450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2"/>
          <p:cNvSpPr txBox="1"/>
          <p:nvPr>
            <p:ph type="title"/>
          </p:nvPr>
        </p:nvSpPr>
        <p:spPr>
          <a:xfrm>
            <a:off x="540000" y="445025"/>
            <a:ext cx="465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1542" name="Google Shape;1542;p42"/>
          <p:cNvSpPr txBox="1"/>
          <p:nvPr/>
        </p:nvSpPr>
        <p:spPr>
          <a:xfrm>
            <a:off x="1412625" y="1298238"/>
            <a:ext cx="1868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Mars</a:t>
            </a:r>
            <a:endParaRPr sz="1800">
              <a:solidFill>
                <a:srgbClr val="240749"/>
              </a:solidFill>
              <a:latin typeface="Anton"/>
              <a:ea typeface="Anton"/>
              <a:cs typeface="Anton"/>
              <a:sym typeface="Anton"/>
            </a:endParaRPr>
          </a:p>
        </p:txBody>
      </p:sp>
      <p:sp>
        <p:nvSpPr>
          <p:cNvPr id="1543" name="Google Shape;1543;p42"/>
          <p:cNvSpPr txBox="1"/>
          <p:nvPr/>
        </p:nvSpPr>
        <p:spPr>
          <a:xfrm>
            <a:off x="1401725" y="1655263"/>
            <a:ext cx="21945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Despite being red, Mars is a cold place</a:t>
            </a:r>
            <a:endParaRPr>
              <a:solidFill>
                <a:srgbClr val="FFFFFF"/>
              </a:solidFill>
              <a:latin typeface="Open Sans"/>
              <a:ea typeface="Open Sans"/>
              <a:cs typeface="Open Sans"/>
              <a:sym typeface="Open Sans"/>
            </a:endParaRPr>
          </a:p>
        </p:txBody>
      </p:sp>
      <p:sp>
        <p:nvSpPr>
          <p:cNvPr id="1544" name="Google Shape;1544;p42"/>
          <p:cNvSpPr txBox="1"/>
          <p:nvPr/>
        </p:nvSpPr>
        <p:spPr>
          <a:xfrm>
            <a:off x="1412625" y="2403513"/>
            <a:ext cx="1868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Jupiter</a:t>
            </a:r>
            <a:endParaRPr sz="1800">
              <a:solidFill>
                <a:srgbClr val="240749"/>
              </a:solidFill>
              <a:latin typeface="Anton"/>
              <a:ea typeface="Anton"/>
              <a:cs typeface="Anton"/>
              <a:sym typeface="Anton"/>
            </a:endParaRPr>
          </a:p>
        </p:txBody>
      </p:sp>
      <p:sp>
        <p:nvSpPr>
          <p:cNvPr id="1545" name="Google Shape;1545;p42"/>
          <p:cNvSpPr txBox="1"/>
          <p:nvPr/>
        </p:nvSpPr>
        <p:spPr>
          <a:xfrm>
            <a:off x="1401725" y="2760538"/>
            <a:ext cx="21945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It’s the biggest planet in the Solar System</a:t>
            </a:r>
            <a:endParaRPr>
              <a:solidFill>
                <a:srgbClr val="FFFFFF"/>
              </a:solidFill>
              <a:latin typeface="Open Sans"/>
              <a:ea typeface="Open Sans"/>
              <a:cs typeface="Open Sans"/>
              <a:sym typeface="Open Sans"/>
            </a:endParaRPr>
          </a:p>
        </p:txBody>
      </p:sp>
      <p:sp>
        <p:nvSpPr>
          <p:cNvPr id="1546" name="Google Shape;1546;p42"/>
          <p:cNvSpPr txBox="1"/>
          <p:nvPr/>
        </p:nvSpPr>
        <p:spPr>
          <a:xfrm>
            <a:off x="1412625" y="3508788"/>
            <a:ext cx="1868700" cy="3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240749"/>
                </a:solidFill>
                <a:latin typeface="Anton"/>
                <a:ea typeface="Anton"/>
                <a:cs typeface="Anton"/>
                <a:sym typeface="Anton"/>
              </a:rPr>
              <a:t>Saturn</a:t>
            </a:r>
            <a:endParaRPr sz="1800">
              <a:solidFill>
                <a:srgbClr val="240749"/>
              </a:solidFill>
              <a:latin typeface="Anton"/>
              <a:ea typeface="Anton"/>
              <a:cs typeface="Anton"/>
              <a:sym typeface="Anton"/>
            </a:endParaRPr>
          </a:p>
        </p:txBody>
      </p:sp>
      <p:sp>
        <p:nvSpPr>
          <p:cNvPr id="1547" name="Google Shape;1547;p42"/>
          <p:cNvSpPr txBox="1"/>
          <p:nvPr/>
        </p:nvSpPr>
        <p:spPr>
          <a:xfrm>
            <a:off x="1401725" y="3865813"/>
            <a:ext cx="21945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pen Sans"/>
                <a:ea typeface="Open Sans"/>
                <a:cs typeface="Open Sans"/>
                <a:sym typeface="Open Sans"/>
              </a:rPr>
              <a:t>Yes, this is the ringed one. It’s a gas giant</a:t>
            </a:r>
            <a:endParaRPr>
              <a:solidFill>
                <a:srgbClr val="FFFFFF"/>
              </a:solidFill>
              <a:latin typeface="Open Sans"/>
              <a:ea typeface="Open Sans"/>
              <a:cs typeface="Open Sans"/>
              <a:sym typeface="Open Sans"/>
            </a:endParaRPr>
          </a:p>
        </p:txBody>
      </p:sp>
      <p:pic>
        <p:nvPicPr>
          <p:cNvPr id="1548" name="Google Shape;1548;p42" title="Points scored">
            <a:hlinkClick r:id="rId3"/>
          </p:cNvPr>
          <p:cNvPicPr preferRelativeResize="0"/>
          <p:nvPr/>
        </p:nvPicPr>
        <p:blipFill>
          <a:blip r:embed="rId4">
            <a:alphaModFix/>
          </a:blip>
          <a:stretch>
            <a:fillRect/>
          </a:stretch>
        </p:blipFill>
        <p:spPr>
          <a:xfrm>
            <a:off x="4519863" y="1271700"/>
            <a:ext cx="3891426" cy="2406163"/>
          </a:xfrm>
          <a:prstGeom prst="rect">
            <a:avLst/>
          </a:prstGeom>
          <a:noFill/>
          <a:ln>
            <a:noFill/>
          </a:ln>
        </p:spPr>
      </p:pic>
      <p:sp>
        <p:nvSpPr>
          <p:cNvPr id="1549" name="Google Shape;1549;p42"/>
          <p:cNvSpPr txBox="1"/>
          <p:nvPr/>
        </p:nvSpPr>
        <p:spPr>
          <a:xfrm>
            <a:off x="4912250" y="3947613"/>
            <a:ext cx="3240900" cy="39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If you want to modify this graph, click on it, follow the link, change the data and replace it</a:t>
            </a:r>
            <a:endParaRPr sz="1100">
              <a:solidFill>
                <a:srgbClr val="FFFFFF"/>
              </a:solidFill>
              <a:latin typeface="Open Sans"/>
              <a:ea typeface="Open Sans"/>
              <a:cs typeface="Open Sans"/>
              <a:sym typeface="Open Sans"/>
            </a:endParaRPr>
          </a:p>
        </p:txBody>
      </p:sp>
      <p:sp>
        <p:nvSpPr>
          <p:cNvPr id="1550" name="Google Shape;1550;p42"/>
          <p:cNvSpPr/>
          <p:nvPr/>
        </p:nvSpPr>
        <p:spPr>
          <a:xfrm>
            <a:off x="1045375" y="1402775"/>
            <a:ext cx="217800" cy="2178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2"/>
          <p:cNvSpPr/>
          <p:nvPr/>
        </p:nvSpPr>
        <p:spPr>
          <a:xfrm>
            <a:off x="1045375" y="2519275"/>
            <a:ext cx="217800" cy="21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
          <p:cNvSpPr/>
          <p:nvPr/>
        </p:nvSpPr>
        <p:spPr>
          <a:xfrm>
            <a:off x="1045375" y="3635775"/>
            <a:ext cx="217800" cy="217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6" name="Shape 1556"/>
        <p:cNvGrpSpPr/>
        <p:nvPr/>
      </p:nvGrpSpPr>
      <p:grpSpPr>
        <a:xfrm>
          <a:off x="0" y="0"/>
          <a:ext cx="0" cy="0"/>
          <a:chOff x="0" y="0"/>
          <a:chExt cx="0" cy="0"/>
        </a:xfrm>
      </p:grpSpPr>
      <p:sp>
        <p:nvSpPr>
          <p:cNvPr id="1557" name="Google Shape;1557;p43"/>
          <p:cNvSpPr txBox="1"/>
          <p:nvPr>
            <p:ph idx="1" type="subTitle"/>
          </p:nvPr>
        </p:nvSpPr>
        <p:spPr>
          <a:xfrm>
            <a:off x="5370300" y="2376929"/>
            <a:ext cx="27915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Solution</a:t>
            </a:r>
            <a:endParaRPr/>
          </a:p>
        </p:txBody>
      </p:sp>
      <p:sp>
        <p:nvSpPr>
          <p:cNvPr id="1558" name="Google Shape;1558;p43"/>
          <p:cNvSpPr txBox="1"/>
          <p:nvPr>
            <p:ph idx="2" type="subTitle"/>
          </p:nvPr>
        </p:nvSpPr>
        <p:spPr>
          <a:xfrm>
            <a:off x="5370300" y="3083122"/>
            <a:ext cx="2791500" cy="101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t>
            </a:r>
            <a:endParaRPr/>
          </a:p>
        </p:txBody>
      </p:sp>
      <p:sp>
        <p:nvSpPr>
          <p:cNvPr id="1559" name="Google Shape;1559;p43"/>
          <p:cNvSpPr txBox="1"/>
          <p:nvPr>
            <p:ph idx="3" type="subTitle"/>
          </p:nvPr>
        </p:nvSpPr>
        <p:spPr>
          <a:xfrm>
            <a:off x="982188" y="2362600"/>
            <a:ext cx="31491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Problem</a:t>
            </a:r>
            <a:endParaRPr/>
          </a:p>
        </p:txBody>
      </p:sp>
      <p:sp>
        <p:nvSpPr>
          <p:cNvPr id="1560" name="Google Shape;1560;p43"/>
          <p:cNvSpPr txBox="1"/>
          <p:nvPr>
            <p:ph idx="4" type="subTitle"/>
          </p:nvPr>
        </p:nvSpPr>
        <p:spPr>
          <a:xfrm>
            <a:off x="1160988" y="3077575"/>
            <a:ext cx="2791500" cy="101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a:p>
            <a:pPr indent="0" lvl="0" marL="0" rtl="0" algn="ctr">
              <a:spcBef>
                <a:spcPts val="0"/>
              </a:spcBef>
              <a:spcAft>
                <a:spcPts val="0"/>
              </a:spcAft>
              <a:buNone/>
            </a:pPr>
            <a:r>
              <a:t/>
            </a:r>
            <a:endParaRPr/>
          </a:p>
        </p:txBody>
      </p:sp>
      <p:grpSp>
        <p:nvGrpSpPr>
          <p:cNvPr id="1561" name="Google Shape;1561;p43"/>
          <p:cNvGrpSpPr/>
          <p:nvPr/>
        </p:nvGrpSpPr>
        <p:grpSpPr>
          <a:xfrm>
            <a:off x="6146978" y="1045793"/>
            <a:ext cx="1238146" cy="1238146"/>
            <a:chOff x="1492675" y="4992125"/>
            <a:chExt cx="481825" cy="481825"/>
          </a:xfrm>
        </p:grpSpPr>
        <p:sp>
          <p:nvSpPr>
            <p:cNvPr id="1562" name="Google Shape;1562;p4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3" name="Google Shape;1563;p4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64" name="Google Shape;1564;p43"/>
          <p:cNvGrpSpPr/>
          <p:nvPr/>
        </p:nvGrpSpPr>
        <p:grpSpPr>
          <a:xfrm>
            <a:off x="1937665" y="1045793"/>
            <a:ext cx="1238146" cy="1238146"/>
            <a:chOff x="2085525" y="4992125"/>
            <a:chExt cx="481825" cy="481825"/>
          </a:xfrm>
        </p:grpSpPr>
        <p:sp>
          <p:nvSpPr>
            <p:cNvPr id="1565" name="Google Shape;1565;p4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6" name="Google Shape;1566;p4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0" name="Shape 1570"/>
        <p:cNvGrpSpPr/>
        <p:nvPr/>
      </p:nvGrpSpPr>
      <p:grpSpPr>
        <a:xfrm>
          <a:off x="0" y="0"/>
          <a:ext cx="0" cy="0"/>
          <a:chOff x="0" y="0"/>
          <a:chExt cx="0" cy="0"/>
        </a:xfrm>
      </p:grpSpPr>
      <p:sp>
        <p:nvSpPr>
          <p:cNvPr id="1571" name="Google Shape;1571;p44"/>
          <p:cNvSpPr txBox="1"/>
          <p:nvPr>
            <p:ph idx="1" type="subTitle"/>
          </p:nvPr>
        </p:nvSpPr>
        <p:spPr>
          <a:xfrm>
            <a:off x="5136463" y="18030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1572" name="Google Shape;1572;p44"/>
          <p:cNvSpPr txBox="1"/>
          <p:nvPr>
            <p:ph idx="2" type="subTitle"/>
          </p:nvPr>
        </p:nvSpPr>
        <p:spPr>
          <a:xfrm>
            <a:off x="4892863" y="21600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1573" name="Google Shape;1573;p44"/>
          <p:cNvSpPr txBox="1"/>
          <p:nvPr>
            <p:ph idx="3" type="subTitle"/>
          </p:nvPr>
        </p:nvSpPr>
        <p:spPr>
          <a:xfrm>
            <a:off x="2138813" y="180305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1574" name="Google Shape;1574;p44"/>
          <p:cNvSpPr txBox="1"/>
          <p:nvPr>
            <p:ph idx="4" type="subTitle"/>
          </p:nvPr>
        </p:nvSpPr>
        <p:spPr>
          <a:xfrm>
            <a:off x="1895213" y="21600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575" name="Google Shape;1575;p44"/>
          <p:cNvSpPr txBox="1"/>
          <p:nvPr>
            <p:ph type="title"/>
          </p:nvPr>
        </p:nvSpPr>
        <p:spPr>
          <a:xfrm>
            <a:off x="540000" y="445025"/>
            <a:ext cx="262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576" name="Google Shape;1576;p44"/>
          <p:cNvSpPr txBox="1"/>
          <p:nvPr>
            <p:ph idx="5" type="subTitle"/>
          </p:nvPr>
        </p:nvSpPr>
        <p:spPr>
          <a:xfrm>
            <a:off x="5136463" y="3655875"/>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1577" name="Google Shape;1577;p44"/>
          <p:cNvSpPr txBox="1"/>
          <p:nvPr>
            <p:ph idx="6" type="subTitle"/>
          </p:nvPr>
        </p:nvSpPr>
        <p:spPr>
          <a:xfrm>
            <a:off x="4892863" y="40128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a:t>
            </a:r>
            <a:endParaRPr/>
          </a:p>
          <a:p>
            <a:pPr indent="0" lvl="0" marL="0" rtl="0" algn="ctr">
              <a:spcBef>
                <a:spcPts val="0"/>
              </a:spcBef>
              <a:spcAft>
                <a:spcPts val="0"/>
              </a:spcAft>
              <a:buNone/>
            </a:pPr>
            <a:r>
              <a:rPr lang="en"/>
              <a:t>name, but it’s terribly hot</a:t>
            </a:r>
            <a:endParaRPr/>
          </a:p>
        </p:txBody>
      </p:sp>
      <p:sp>
        <p:nvSpPr>
          <p:cNvPr id="1578" name="Google Shape;1578;p44"/>
          <p:cNvSpPr txBox="1"/>
          <p:nvPr>
            <p:ph idx="7" type="subTitle"/>
          </p:nvPr>
        </p:nvSpPr>
        <p:spPr>
          <a:xfrm>
            <a:off x="2138813" y="3655850"/>
            <a:ext cx="1868700" cy="357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a:t>
            </a:r>
            <a:endParaRPr/>
          </a:p>
        </p:txBody>
      </p:sp>
      <p:sp>
        <p:nvSpPr>
          <p:cNvPr id="1579" name="Google Shape;1579;p44"/>
          <p:cNvSpPr txBox="1"/>
          <p:nvPr>
            <p:ph idx="8" type="subTitle"/>
          </p:nvPr>
        </p:nvSpPr>
        <p:spPr>
          <a:xfrm>
            <a:off x="1895213" y="4012875"/>
            <a:ext cx="23559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a:t>
            </a:r>
            <a:endParaRPr/>
          </a:p>
          <a:p>
            <a:pPr indent="0" lvl="0" marL="0" rtl="0" algn="ctr">
              <a:spcBef>
                <a:spcPts val="0"/>
              </a:spcBef>
              <a:spcAft>
                <a:spcPts val="0"/>
              </a:spcAft>
              <a:buNone/>
            </a:pPr>
            <a:r>
              <a:rPr lang="en"/>
              <a:t>one and a gas giant</a:t>
            </a:r>
            <a:endParaRPr/>
          </a:p>
        </p:txBody>
      </p:sp>
      <p:grpSp>
        <p:nvGrpSpPr>
          <p:cNvPr id="1580" name="Google Shape;1580;p44"/>
          <p:cNvGrpSpPr/>
          <p:nvPr/>
        </p:nvGrpSpPr>
        <p:grpSpPr>
          <a:xfrm>
            <a:off x="2840270" y="2999563"/>
            <a:ext cx="465784" cy="561131"/>
            <a:chOff x="-18994100" y="3334775"/>
            <a:chExt cx="252075" cy="303675"/>
          </a:xfrm>
        </p:grpSpPr>
        <p:sp>
          <p:nvSpPr>
            <p:cNvPr id="1581" name="Google Shape;1581;p4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44"/>
          <p:cNvGrpSpPr/>
          <p:nvPr/>
        </p:nvGrpSpPr>
        <p:grpSpPr>
          <a:xfrm>
            <a:off x="5795396" y="1158705"/>
            <a:ext cx="552460" cy="544037"/>
            <a:chOff x="-17170750" y="4058800"/>
            <a:chExt cx="308775" cy="304050"/>
          </a:xfrm>
        </p:grpSpPr>
        <p:sp>
          <p:nvSpPr>
            <p:cNvPr id="1586" name="Google Shape;1586;p4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44"/>
          <p:cNvGrpSpPr/>
          <p:nvPr/>
        </p:nvGrpSpPr>
        <p:grpSpPr>
          <a:xfrm>
            <a:off x="2791422" y="1151439"/>
            <a:ext cx="563481" cy="558411"/>
            <a:chOff x="-20572500" y="3319025"/>
            <a:chExt cx="305625" cy="302875"/>
          </a:xfrm>
        </p:grpSpPr>
        <p:sp>
          <p:nvSpPr>
            <p:cNvPr id="1604" name="Google Shape;1604;p4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44"/>
          <p:cNvGrpSpPr/>
          <p:nvPr/>
        </p:nvGrpSpPr>
        <p:grpSpPr>
          <a:xfrm>
            <a:off x="5861428" y="3006080"/>
            <a:ext cx="416986" cy="547897"/>
            <a:chOff x="-18234025" y="4084200"/>
            <a:chExt cx="230800" cy="303275"/>
          </a:xfrm>
        </p:grpSpPr>
        <p:sp>
          <p:nvSpPr>
            <p:cNvPr id="1607" name="Google Shape;1607;p4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w to Start a Carnival Business Plan by Slidesgo">
  <a:themeElements>
    <a:clrScheme name="Simple Light">
      <a:dk1>
        <a:srgbClr val="2F0749"/>
      </a:dk1>
      <a:lt1>
        <a:srgbClr val="2F0749"/>
      </a:lt1>
      <a:dk2>
        <a:srgbClr val="FAEEDF"/>
      </a:dk2>
      <a:lt2>
        <a:srgbClr val="FFAB80"/>
      </a:lt2>
      <a:accent1>
        <a:srgbClr val="FAB200"/>
      </a:accent1>
      <a:accent2>
        <a:srgbClr val="099D9B"/>
      </a:accent2>
      <a:accent3>
        <a:srgbClr val="823872"/>
      </a:accent3>
      <a:accent4>
        <a:srgbClr val="823872"/>
      </a:accent4>
      <a:accent5>
        <a:srgbClr val="0097A7"/>
      </a:accent5>
      <a:accent6>
        <a:srgbClr val="FC6854"/>
      </a:accent6>
      <a:hlink>
        <a:srgbClr val="2F07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